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9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0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1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25.xml" ContentType="application/vnd.openxmlformats-officedocument.presentationml.notesSlide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notesSlides/notesSlide28.xml" ContentType="application/vnd.openxmlformats-officedocument.presentationml.notesSlide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notesSlides/notesSlide33.xml" ContentType="application/vnd.openxmlformats-officedocument.presentationml.notesSlide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notesSlides/notesSlide34.xml" ContentType="application/vnd.openxmlformats-officedocument.presentationml.notesSlide+xml"/>
  <Override PartName="/ppt/diagrams/data25.xml" ContentType="application/vnd.openxmlformats-officedocument.drawingml.diagramData+xml"/>
  <Override PartName="/ppt/diagrams/layout25.xml" ContentType="application/vnd.openxmlformats-officedocument.drawingml.diagramLayout+xml"/>
  <Override PartName="/ppt/diagrams/quickStyle25.xml" ContentType="application/vnd.openxmlformats-officedocument.drawingml.diagramStyle+xml"/>
  <Override PartName="/ppt/diagrams/colors25.xml" ContentType="application/vnd.openxmlformats-officedocument.drawingml.diagramColors+xml"/>
  <Override PartName="/ppt/diagrams/drawing25.xml" ContentType="application/vnd.ms-office.drawingml.diagramDrawing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64" r:id="rId2"/>
    <p:sldMasterId id="2147483681" r:id="rId3"/>
  </p:sldMasterIdLst>
  <p:notesMasterIdLst>
    <p:notesMasterId r:id="rId97"/>
  </p:notesMasterIdLst>
  <p:sldIdLst>
    <p:sldId id="256" r:id="rId4"/>
    <p:sldId id="257" r:id="rId5"/>
    <p:sldId id="258" r:id="rId6"/>
    <p:sldId id="259" r:id="rId7"/>
    <p:sldId id="262" r:id="rId8"/>
    <p:sldId id="260" r:id="rId9"/>
    <p:sldId id="261" r:id="rId10"/>
    <p:sldId id="263" r:id="rId11"/>
    <p:sldId id="264" r:id="rId12"/>
    <p:sldId id="265" r:id="rId13"/>
    <p:sldId id="266" r:id="rId14"/>
    <p:sldId id="267" r:id="rId15"/>
    <p:sldId id="271" r:id="rId16"/>
    <p:sldId id="354" r:id="rId17"/>
    <p:sldId id="352" r:id="rId18"/>
    <p:sldId id="269" r:id="rId19"/>
    <p:sldId id="360" r:id="rId20"/>
    <p:sldId id="361" r:id="rId21"/>
    <p:sldId id="362" r:id="rId22"/>
    <p:sldId id="268" r:id="rId23"/>
    <p:sldId id="270" r:id="rId24"/>
    <p:sldId id="272" r:id="rId25"/>
    <p:sldId id="275" r:id="rId26"/>
    <p:sldId id="277" r:id="rId27"/>
    <p:sldId id="278" r:id="rId28"/>
    <p:sldId id="279" r:id="rId29"/>
    <p:sldId id="280" r:id="rId30"/>
    <p:sldId id="281" r:id="rId31"/>
    <p:sldId id="273" r:id="rId32"/>
    <p:sldId id="359" r:id="rId33"/>
    <p:sldId id="355" r:id="rId34"/>
    <p:sldId id="283" r:id="rId35"/>
    <p:sldId id="284" r:id="rId36"/>
    <p:sldId id="285" r:id="rId37"/>
    <p:sldId id="286" r:id="rId38"/>
    <p:sldId id="356" r:id="rId39"/>
    <p:sldId id="287" r:id="rId40"/>
    <p:sldId id="290" r:id="rId41"/>
    <p:sldId id="291" r:id="rId42"/>
    <p:sldId id="289" r:id="rId43"/>
    <p:sldId id="294" r:id="rId44"/>
    <p:sldId id="292" r:id="rId45"/>
    <p:sldId id="293" r:id="rId46"/>
    <p:sldId id="296" r:id="rId47"/>
    <p:sldId id="295" r:id="rId48"/>
    <p:sldId id="297" r:id="rId49"/>
    <p:sldId id="298" r:id="rId50"/>
    <p:sldId id="299" r:id="rId51"/>
    <p:sldId id="300" r:id="rId52"/>
    <p:sldId id="301" r:id="rId53"/>
    <p:sldId id="303" r:id="rId54"/>
    <p:sldId id="358" r:id="rId55"/>
    <p:sldId id="302" r:id="rId56"/>
    <p:sldId id="357" r:id="rId57"/>
    <p:sldId id="305" r:id="rId58"/>
    <p:sldId id="306" r:id="rId59"/>
    <p:sldId id="307" r:id="rId60"/>
    <p:sldId id="309" r:id="rId61"/>
    <p:sldId id="308" r:id="rId62"/>
    <p:sldId id="310" r:id="rId63"/>
    <p:sldId id="311" r:id="rId64"/>
    <p:sldId id="312" r:id="rId65"/>
    <p:sldId id="313" r:id="rId66"/>
    <p:sldId id="314" r:id="rId67"/>
    <p:sldId id="315" r:id="rId68"/>
    <p:sldId id="316" r:id="rId69"/>
    <p:sldId id="318" r:id="rId70"/>
    <p:sldId id="319" r:id="rId71"/>
    <p:sldId id="320" r:id="rId72"/>
    <p:sldId id="324" r:id="rId73"/>
    <p:sldId id="325" r:id="rId74"/>
    <p:sldId id="321" r:id="rId75"/>
    <p:sldId id="322" r:id="rId76"/>
    <p:sldId id="327" r:id="rId77"/>
    <p:sldId id="328" r:id="rId78"/>
    <p:sldId id="329" r:id="rId79"/>
    <p:sldId id="330" r:id="rId80"/>
    <p:sldId id="337" r:id="rId81"/>
    <p:sldId id="338" r:id="rId82"/>
    <p:sldId id="339" r:id="rId83"/>
    <p:sldId id="340" r:id="rId84"/>
    <p:sldId id="341" r:id="rId85"/>
    <p:sldId id="343" r:id="rId86"/>
    <p:sldId id="342" r:id="rId87"/>
    <p:sldId id="345" r:id="rId88"/>
    <p:sldId id="346" r:id="rId89"/>
    <p:sldId id="347" r:id="rId90"/>
    <p:sldId id="348" r:id="rId91"/>
    <p:sldId id="349" r:id="rId92"/>
    <p:sldId id="350" r:id="rId93"/>
    <p:sldId id="351" r:id="rId94"/>
    <p:sldId id="335" r:id="rId95"/>
    <p:sldId id="353" r:id="rId96"/>
  </p:sldIdLst>
  <p:sldSz cx="12192000" cy="6858000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7786662D-20EF-4929-B3AC-8D681A03E265}">
          <p14:sldIdLst>
            <p14:sldId id="256"/>
            <p14:sldId id="257"/>
            <p14:sldId id="258"/>
            <p14:sldId id="259"/>
          </p14:sldIdLst>
        </p14:section>
        <p14:section name="Вступление" id="{EA17BDD8-BC56-4FBB-A580-3D87621290AA}">
          <p14:sldIdLst>
            <p14:sldId id="262"/>
            <p14:sldId id="260"/>
            <p14:sldId id="261"/>
            <p14:sldId id="263"/>
            <p14:sldId id="264"/>
            <p14:sldId id="265"/>
            <p14:sldId id="266"/>
            <p14:sldId id="267"/>
            <p14:sldId id="271"/>
          </p14:sldIdLst>
        </p14:section>
        <p14:section name="Code Review" id="{39DC2446-05E7-48F2-B99E-27B5F597FC7B}">
          <p14:sldIdLst>
            <p14:sldId id="354"/>
            <p14:sldId id="352"/>
            <p14:sldId id="269"/>
            <p14:sldId id="360"/>
            <p14:sldId id="361"/>
            <p14:sldId id="362"/>
            <p14:sldId id="268"/>
            <p14:sldId id="270"/>
            <p14:sldId id="272"/>
            <p14:sldId id="275"/>
            <p14:sldId id="277"/>
            <p14:sldId id="278"/>
            <p14:sldId id="279"/>
            <p14:sldId id="280"/>
            <p14:sldId id="281"/>
            <p14:sldId id="273"/>
            <p14:sldId id="359"/>
          </p14:sldIdLst>
        </p14:section>
        <p14:section name="Analyzers" id="{8A85D360-507D-4F11-91A3-000F888E0C21}">
          <p14:sldIdLst>
            <p14:sldId id="355"/>
            <p14:sldId id="283"/>
            <p14:sldId id="284"/>
            <p14:sldId id="285"/>
            <p14:sldId id="286"/>
          </p14:sldIdLst>
        </p14:section>
        <p14:section name="Code Coverage" id="{F1F12F52-3C73-4B21-8A5C-50DC1CFE263D}">
          <p14:sldIdLst>
            <p14:sldId id="356"/>
            <p14:sldId id="287"/>
            <p14:sldId id="290"/>
            <p14:sldId id="291"/>
            <p14:sldId id="289"/>
            <p14:sldId id="294"/>
            <p14:sldId id="292"/>
            <p14:sldId id="293"/>
            <p14:sldId id="296"/>
            <p14:sldId id="295"/>
            <p14:sldId id="297"/>
            <p14:sldId id="298"/>
            <p14:sldId id="299"/>
            <p14:sldId id="300"/>
            <p14:sldId id="301"/>
            <p14:sldId id="303"/>
            <p14:sldId id="358"/>
            <p14:sldId id="302"/>
          </p14:sldIdLst>
        </p14:section>
        <p14:section name="Mutation Testing" id="{0D462E44-2024-4B01-826B-36EE859B7E2D}">
          <p14:sldIdLst>
            <p14:sldId id="357"/>
            <p14:sldId id="305"/>
            <p14:sldId id="306"/>
            <p14:sldId id="307"/>
            <p14:sldId id="309"/>
            <p14:sldId id="308"/>
            <p14:sldId id="310"/>
            <p14:sldId id="311"/>
            <p14:sldId id="312"/>
            <p14:sldId id="313"/>
            <p14:sldId id="314"/>
            <p14:sldId id="315"/>
            <p14:sldId id="316"/>
            <p14:sldId id="318"/>
            <p14:sldId id="319"/>
            <p14:sldId id="320"/>
            <p14:sldId id="324"/>
            <p14:sldId id="325"/>
            <p14:sldId id="321"/>
            <p14:sldId id="322"/>
            <p14:sldId id="327"/>
            <p14:sldId id="328"/>
            <p14:sldId id="329"/>
            <p14:sldId id="330"/>
            <p14:sldId id="337"/>
            <p14:sldId id="338"/>
            <p14:sldId id="339"/>
            <p14:sldId id="340"/>
            <p14:sldId id="341"/>
            <p14:sldId id="343"/>
            <p14:sldId id="342"/>
            <p14:sldId id="345"/>
            <p14:sldId id="346"/>
            <p14:sldId id="347"/>
            <p14:sldId id="348"/>
            <p14:sldId id="349"/>
            <p14:sldId id="350"/>
            <p14:sldId id="351"/>
          </p14:sldIdLst>
        </p14:section>
        <p14:section name="Заключение" id="{E36DB84E-1BA9-4CD7-9087-3E45AE5B1888}">
          <p14:sldIdLst>
            <p14:sldId id="335"/>
            <p14:sldId id="35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2E99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6067" autoAdjust="0"/>
  </p:normalViewPr>
  <p:slideViewPr>
    <p:cSldViewPr snapToGrid="0">
      <p:cViewPr varScale="1">
        <p:scale>
          <a:sx n="100" d="100"/>
          <a:sy n="100" d="100"/>
        </p:scale>
        <p:origin x="96" y="45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227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84" Type="http://schemas.openxmlformats.org/officeDocument/2006/relationships/slide" Target="slides/slide81.xml"/><Relationship Id="rId89" Type="http://schemas.openxmlformats.org/officeDocument/2006/relationships/slide" Target="slides/slide86.xml"/><Relationship Id="rId16" Type="http://schemas.openxmlformats.org/officeDocument/2006/relationships/slide" Target="slides/slide13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74" Type="http://schemas.openxmlformats.org/officeDocument/2006/relationships/slide" Target="slides/slide71.xml"/><Relationship Id="rId79" Type="http://schemas.openxmlformats.org/officeDocument/2006/relationships/slide" Target="slides/slide76.xml"/><Relationship Id="rId5" Type="http://schemas.openxmlformats.org/officeDocument/2006/relationships/slide" Target="slides/slide2.xml"/><Relationship Id="rId90" Type="http://schemas.openxmlformats.org/officeDocument/2006/relationships/slide" Target="slides/slide87.xml"/><Relationship Id="rId95" Type="http://schemas.openxmlformats.org/officeDocument/2006/relationships/slide" Target="slides/slide92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80" Type="http://schemas.openxmlformats.org/officeDocument/2006/relationships/slide" Target="slides/slide77.xml"/><Relationship Id="rId85" Type="http://schemas.openxmlformats.org/officeDocument/2006/relationships/slide" Target="slides/slide82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83" Type="http://schemas.openxmlformats.org/officeDocument/2006/relationships/slide" Target="slides/slide80.xml"/><Relationship Id="rId88" Type="http://schemas.openxmlformats.org/officeDocument/2006/relationships/slide" Target="slides/slide85.xml"/><Relationship Id="rId91" Type="http://schemas.openxmlformats.org/officeDocument/2006/relationships/slide" Target="slides/slide88.xml"/><Relationship Id="rId96" Type="http://schemas.openxmlformats.org/officeDocument/2006/relationships/slide" Target="slides/slide9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81" Type="http://schemas.openxmlformats.org/officeDocument/2006/relationships/slide" Target="slides/slide78.xml"/><Relationship Id="rId86" Type="http://schemas.openxmlformats.org/officeDocument/2006/relationships/slide" Target="slides/slide83.xml"/><Relationship Id="rId94" Type="http://schemas.openxmlformats.org/officeDocument/2006/relationships/slide" Target="slides/slide91.xml"/><Relationship Id="rId99" Type="http://schemas.openxmlformats.org/officeDocument/2006/relationships/viewProps" Target="viewProps.xml"/><Relationship Id="rId101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97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92" Type="http://schemas.openxmlformats.org/officeDocument/2006/relationships/slide" Target="slides/slide8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Relationship Id="rId87" Type="http://schemas.openxmlformats.org/officeDocument/2006/relationships/slide" Target="slides/slide84.xml"/><Relationship Id="rId61" Type="http://schemas.openxmlformats.org/officeDocument/2006/relationships/slide" Target="slides/slide58.xml"/><Relationship Id="rId82" Type="http://schemas.openxmlformats.org/officeDocument/2006/relationships/slide" Target="slides/slide79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56" Type="http://schemas.openxmlformats.org/officeDocument/2006/relationships/slide" Target="slides/slide53.xml"/><Relationship Id="rId77" Type="http://schemas.openxmlformats.org/officeDocument/2006/relationships/slide" Target="slides/slide74.xml"/><Relationship Id="rId100" Type="http://schemas.openxmlformats.org/officeDocument/2006/relationships/theme" Target="theme/theme1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93" Type="http://schemas.openxmlformats.org/officeDocument/2006/relationships/slide" Target="slides/slide90.xml"/><Relationship Id="rId98" Type="http://schemas.openxmlformats.org/officeDocument/2006/relationships/presProps" Target="presProps.xml"/><Relationship Id="rId3" Type="http://schemas.openxmlformats.org/officeDocument/2006/relationships/slideMaster" Target="slideMasters/slideMaster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CE2C89D-4AB0-4A23-A13C-6BE6589265CB}" type="doc">
      <dgm:prSet loTypeId="urn:microsoft.com/office/officeart/2005/8/layout/equation2" loCatId="process" qsTypeId="urn:microsoft.com/office/officeart/2005/8/quickstyle/simple1" qsCatId="simple" csTypeId="urn:microsoft.com/office/officeart/2005/8/colors/colorful1" csCatId="colorful" phldr="1"/>
      <dgm:spPr/>
    </dgm:pt>
    <dgm:pt modelId="{EBDF56F7-298F-4257-81C4-637A0E532093}">
      <dgm:prSet phldrT="[Текст]"/>
      <dgm:spPr/>
      <dgm:t>
        <a:bodyPr/>
        <a:lstStyle/>
        <a:p>
          <a:r>
            <a:rPr lang="ru-RU" dirty="0"/>
            <a:t>Код</a:t>
          </a:r>
        </a:p>
      </dgm:t>
    </dgm:pt>
    <dgm:pt modelId="{6D298006-4070-4ABD-B2D9-F65D67F1D7F6}" type="parTrans" cxnId="{352D472A-C2BD-4732-A544-80C1F98DEBF2}">
      <dgm:prSet/>
      <dgm:spPr/>
      <dgm:t>
        <a:bodyPr/>
        <a:lstStyle/>
        <a:p>
          <a:endParaRPr lang="ru-RU"/>
        </a:p>
      </dgm:t>
    </dgm:pt>
    <dgm:pt modelId="{8F675FC0-1921-4A34-B0AB-C45CD222BDD0}" type="sibTrans" cxnId="{352D472A-C2BD-4732-A544-80C1F98DEBF2}">
      <dgm:prSet/>
      <dgm:spPr/>
      <dgm:t>
        <a:bodyPr/>
        <a:lstStyle/>
        <a:p>
          <a:endParaRPr lang="ru-RU"/>
        </a:p>
      </dgm:t>
    </dgm:pt>
    <dgm:pt modelId="{908E3FBC-299F-4AEE-97FF-166C52CD214B}">
      <dgm:prSet phldrT="[Текст]"/>
      <dgm:spPr/>
      <dgm:t>
        <a:bodyPr/>
        <a:lstStyle/>
        <a:p>
          <a:r>
            <a:rPr lang="ru-RU" dirty="0"/>
            <a:t>Тесты</a:t>
          </a:r>
        </a:p>
      </dgm:t>
    </dgm:pt>
    <dgm:pt modelId="{8ADF964C-525A-459A-B086-51DEFC6B7319}" type="parTrans" cxnId="{E94DDA2E-5E6C-487C-BCA7-5FA2B52C2136}">
      <dgm:prSet/>
      <dgm:spPr/>
      <dgm:t>
        <a:bodyPr/>
        <a:lstStyle/>
        <a:p>
          <a:endParaRPr lang="ru-RU"/>
        </a:p>
      </dgm:t>
    </dgm:pt>
    <dgm:pt modelId="{FC2C0891-A8C4-4426-A0A8-A141EAE6E5D0}" type="sibTrans" cxnId="{E94DDA2E-5E6C-487C-BCA7-5FA2B52C2136}">
      <dgm:prSet/>
      <dgm:spPr/>
      <dgm:t>
        <a:bodyPr/>
        <a:lstStyle/>
        <a:p>
          <a:endParaRPr lang="ru-RU"/>
        </a:p>
      </dgm:t>
    </dgm:pt>
    <dgm:pt modelId="{42C01D76-4089-4EA1-A29E-98BD9E024BDF}">
      <dgm:prSet phldrT="[Текст]"/>
      <dgm:spPr/>
      <dgm:t>
        <a:bodyPr/>
        <a:lstStyle/>
        <a:p>
          <a:r>
            <a:rPr lang="ru-RU" dirty="0"/>
            <a:t>Качество</a:t>
          </a:r>
        </a:p>
      </dgm:t>
    </dgm:pt>
    <dgm:pt modelId="{1340487B-0C0C-462D-9A9C-FC6F2CFBDCCD}" type="parTrans" cxnId="{20626540-FFF0-46FC-8C86-EF5227CE3786}">
      <dgm:prSet/>
      <dgm:spPr/>
      <dgm:t>
        <a:bodyPr/>
        <a:lstStyle/>
        <a:p>
          <a:endParaRPr lang="ru-RU"/>
        </a:p>
      </dgm:t>
    </dgm:pt>
    <dgm:pt modelId="{9886F1ED-9125-479F-B281-8B2992AFD5C0}" type="sibTrans" cxnId="{20626540-FFF0-46FC-8C86-EF5227CE3786}">
      <dgm:prSet/>
      <dgm:spPr/>
      <dgm:t>
        <a:bodyPr/>
        <a:lstStyle/>
        <a:p>
          <a:endParaRPr lang="ru-RU"/>
        </a:p>
      </dgm:t>
    </dgm:pt>
    <dgm:pt modelId="{803F2592-BDC9-4831-AC52-52CFD54FC6A0}" type="pres">
      <dgm:prSet presAssocID="{6CE2C89D-4AB0-4A23-A13C-6BE6589265CB}" presName="Name0" presStyleCnt="0">
        <dgm:presLayoutVars>
          <dgm:dir/>
          <dgm:resizeHandles val="exact"/>
        </dgm:presLayoutVars>
      </dgm:prSet>
      <dgm:spPr/>
    </dgm:pt>
    <dgm:pt modelId="{0FD5C0DA-6175-45AF-B7EA-531D62F55D0F}" type="pres">
      <dgm:prSet presAssocID="{6CE2C89D-4AB0-4A23-A13C-6BE6589265CB}" presName="vNodes" presStyleCnt="0"/>
      <dgm:spPr/>
    </dgm:pt>
    <dgm:pt modelId="{E17EB057-620C-46BB-8F85-6B07F0A02B71}" type="pres">
      <dgm:prSet presAssocID="{EBDF56F7-298F-4257-81C4-637A0E532093}" presName="node" presStyleLbl="node1" presStyleIdx="0" presStyleCnt="3">
        <dgm:presLayoutVars>
          <dgm:bulletEnabled val="1"/>
        </dgm:presLayoutVars>
      </dgm:prSet>
      <dgm:spPr/>
    </dgm:pt>
    <dgm:pt modelId="{E3E0037A-DED4-4F57-B3B5-EF6ACC09D400}" type="pres">
      <dgm:prSet presAssocID="{8F675FC0-1921-4A34-B0AB-C45CD222BDD0}" presName="spacerT" presStyleCnt="0"/>
      <dgm:spPr/>
    </dgm:pt>
    <dgm:pt modelId="{9A46BC87-F1F9-49B7-8EB6-7F40C0FFE611}" type="pres">
      <dgm:prSet presAssocID="{8F675FC0-1921-4A34-B0AB-C45CD222BDD0}" presName="sibTrans" presStyleLbl="sibTrans2D1" presStyleIdx="0" presStyleCnt="2"/>
      <dgm:spPr/>
    </dgm:pt>
    <dgm:pt modelId="{F8A54A35-B39F-4E3F-8487-DFE679656B41}" type="pres">
      <dgm:prSet presAssocID="{8F675FC0-1921-4A34-B0AB-C45CD222BDD0}" presName="spacerB" presStyleCnt="0"/>
      <dgm:spPr/>
    </dgm:pt>
    <dgm:pt modelId="{35319C7A-3C31-4C8C-B39D-4C6B1662C63E}" type="pres">
      <dgm:prSet presAssocID="{908E3FBC-299F-4AEE-97FF-166C52CD214B}" presName="node" presStyleLbl="node1" presStyleIdx="1" presStyleCnt="3">
        <dgm:presLayoutVars>
          <dgm:bulletEnabled val="1"/>
        </dgm:presLayoutVars>
      </dgm:prSet>
      <dgm:spPr/>
    </dgm:pt>
    <dgm:pt modelId="{5D92D8C8-9D5A-48E7-9442-9AE32B63864C}" type="pres">
      <dgm:prSet presAssocID="{6CE2C89D-4AB0-4A23-A13C-6BE6589265CB}" presName="sibTransLast" presStyleLbl="sibTrans2D1" presStyleIdx="1" presStyleCnt="2"/>
      <dgm:spPr/>
    </dgm:pt>
    <dgm:pt modelId="{BD8B951A-C3B2-43A7-90D6-1A445C7EED5A}" type="pres">
      <dgm:prSet presAssocID="{6CE2C89D-4AB0-4A23-A13C-6BE6589265CB}" presName="connectorText" presStyleLbl="sibTrans2D1" presStyleIdx="1" presStyleCnt="2"/>
      <dgm:spPr/>
    </dgm:pt>
    <dgm:pt modelId="{48C5D3CB-2F0A-4264-999F-984D932C7565}" type="pres">
      <dgm:prSet presAssocID="{6CE2C89D-4AB0-4A23-A13C-6BE6589265CB}" presName="lastNode" presStyleLbl="node1" presStyleIdx="2" presStyleCnt="3">
        <dgm:presLayoutVars>
          <dgm:bulletEnabled val="1"/>
        </dgm:presLayoutVars>
      </dgm:prSet>
      <dgm:spPr/>
    </dgm:pt>
  </dgm:ptLst>
  <dgm:cxnLst>
    <dgm:cxn modelId="{352D472A-C2BD-4732-A544-80C1F98DEBF2}" srcId="{6CE2C89D-4AB0-4A23-A13C-6BE6589265CB}" destId="{EBDF56F7-298F-4257-81C4-637A0E532093}" srcOrd="0" destOrd="0" parTransId="{6D298006-4070-4ABD-B2D9-F65D67F1D7F6}" sibTransId="{8F675FC0-1921-4A34-B0AB-C45CD222BDD0}"/>
    <dgm:cxn modelId="{E94DDA2E-5E6C-487C-BCA7-5FA2B52C2136}" srcId="{6CE2C89D-4AB0-4A23-A13C-6BE6589265CB}" destId="{908E3FBC-299F-4AEE-97FF-166C52CD214B}" srcOrd="1" destOrd="0" parTransId="{8ADF964C-525A-459A-B086-51DEFC6B7319}" sibTransId="{FC2C0891-A8C4-4426-A0A8-A141EAE6E5D0}"/>
    <dgm:cxn modelId="{184C3039-D66C-4793-B04D-E1BB693FC2FD}" type="presOf" srcId="{FC2C0891-A8C4-4426-A0A8-A141EAE6E5D0}" destId="{BD8B951A-C3B2-43A7-90D6-1A445C7EED5A}" srcOrd="1" destOrd="0" presId="urn:microsoft.com/office/officeart/2005/8/layout/equation2"/>
    <dgm:cxn modelId="{20626540-FFF0-46FC-8C86-EF5227CE3786}" srcId="{6CE2C89D-4AB0-4A23-A13C-6BE6589265CB}" destId="{42C01D76-4089-4EA1-A29E-98BD9E024BDF}" srcOrd="2" destOrd="0" parTransId="{1340487B-0C0C-462D-9A9C-FC6F2CFBDCCD}" sibTransId="{9886F1ED-9125-479F-B281-8B2992AFD5C0}"/>
    <dgm:cxn modelId="{A31E366E-42F8-4077-9D07-9F72384A5254}" type="presOf" srcId="{8F675FC0-1921-4A34-B0AB-C45CD222BDD0}" destId="{9A46BC87-F1F9-49B7-8EB6-7F40C0FFE611}" srcOrd="0" destOrd="0" presId="urn:microsoft.com/office/officeart/2005/8/layout/equation2"/>
    <dgm:cxn modelId="{256BCA73-BBF4-4200-9577-75B67CA78EBB}" type="presOf" srcId="{908E3FBC-299F-4AEE-97FF-166C52CD214B}" destId="{35319C7A-3C31-4C8C-B39D-4C6B1662C63E}" srcOrd="0" destOrd="0" presId="urn:microsoft.com/office/officeart/2005/8/layout/equation2"/>
    <dgm:cxn modelId="{A8CDAE82-19F8-4950-98F7-15E3BC92B173}" type="presOf" srcId="{6CE2C89D-4AB0-4A23-A13C-6BE6589265CB}" destId="{803F2592-BDC9-4831-AC52-52CFD54FC6A0}" srcOrd="0" destOrd="0" presId="urn:microsoft.com/office/officeart/2005/8/layout/equation2"/>
    <dgm:cxn modelId="{04D6DA82-58E1-41CC-810B-B974E8A7BF30}" type="presOf" srcId="{EBDF56F7-298F-4257-81C4-637A0E532093}" destId="{E17EB057-620C-46BB-8F85-6B07F0A02B71}" srcOrd="0" destOrd="0" presId="urn:microsoft.com/office/officeart/2005/8/layout/equation2"/>
    <dgm:cxn modelId="{FF08CDA2-A252-4BA3-94E8-0002F50D8CB4}" type="presOf" srcId="{FC2C0891-A8C4-4426-A0A8-A141EAE6E5D0}" destId="{5D92D8C8-9D5A-48E7-9442-9AE32B63864C}" srcOrd="0" destOrd="0" presId="urn:microsoft.com/office/officeart/2005/8/layout/equation2"/>
    <dgm:cxn modelId="{DB4D33B4-2F3E-441E-9257-F3EBD3337FC0}" type="presOf" srcId="{42C01D76-4089-4EA1-A29E-98BD9E024BDF}" destId="{48C5D3CB-2F0A-4264-999F-984D932C7565}" srcOrd="0" destOrd="0" presId="urn:microsoft.com/office/officeart/2005/8/layout/equation2"/>
    <dgm:cxn modelId="{D25061DF-B297-431D-83F7-162469506920}" type="presParOf" srcId="{803F2592-BDC9-4831-AC52-52CFD54FC6A0}" destId="{0FD5C0DA-6175-45AF-B7EA-531D62F55D0F}" srcOrd="0" destOrd="0" presId="urn:microsoft.com/office/officeart/2005/8/layout/equation2"/>
    <dgm:cxn modelId="{00FD9856-6ADE-4E2E-8321-03D120F54326}" type="presParOf" srcId="{0FD5C0DA-6175-45AF-B7EA-531D62F55D0F}" destId="{E17EB057-620C-46BB-8F85-6B07F0A02B71}" srcOrd="0" destOrd="0" presId="urn:microsoft.com/office/officeart/2005/8/layout/equation2"/>
    <dgm:cxn modelId="{720E4D0C-C344-4AF6-A305-33B6008B3ED4}" type="presParOf" srcId="{0FD5C0DA-6175-45AF-B7EA-531D62F55D0F}" destId="{E3E0037A-DED4-4F57-B3B5-EF6ACC09D400}" srcOrd="1" destOrd="0" presId="urn:microsoft.com/office/officeart/2005/8/layout/equation2"/>
    <dgm:cxn modelId="{26339519-0DAE-4E8D-89D0-CB81E6DF6B5E}" type="presParOf" srcId="{0FD5C0DA-6175-45AF-B7EA-531D62F55D0F}" destId="{9A46BC87-F1F9-49B7-8EB6-7F40C0FFE611}" srcOrd="2" destOrd="0" presId="urn:microsoft.com/office/officeart/2005/8/layout/equation2"/>
    <dgm:cxn modelId="{37A98067-424A-4246-909F-3835CB4F1995}" type="presParOf" srcId="{0FD5C0DA-6175-45AF-B7EA-531D62F55D0F}" destId="{F8A54A35-B39F-4E3F-8487-DFE679656B41}" srcOrd="3" destOrd="0" presId="urn:microsoft.com/office/officeart/2005/8/layout/equation2"/>
    <dgm:cxn modelId="{D8610DA6-D6FF-4A69-8B6D-8F95B73052B2}" type="presParOf" srcId="{0FD5C0DA-6175-45AF-B7EA-531D62F55D0F}" destId="{35319C7A-3C31-4C8C-B39D-4C6B1662C63E}" srcOrd="4" destOrd="0" presId="urn:microsoft.com/office/officeart/2005/8/layout/equation2"/>
    <dgm:cxn modelId="{24BCB362-9A41-4B24-96E5-D76BE8D9D6B0}" type="presParOf" srcId="{803F2592-BDC9-4831-AC52-52CFD54FC6A0}" destId="{5D92D8C8-9D5A-48E7-9442-9AE32B63864C}" srcOrd="1" destOrd="0" presId="urn:microsoft.com/office/officeart/2005/8/layout/equation2"/>
    <dgm:cxn modelId="{464FD510-2AD1-4967-9721-DF9A8E6B63F9}" type="presParOf" srcId="{5D92D8C8-9D5A-48E7-9442-9AE32B63864C}" destId="{BD8B951A-C3B2-43A7-90D6-1A445C7EED5A}" srcOrd="0" destOrd="0" presId="urn:microsoft.com/office/officeart/2005/8/layout/equation2"/>
    <dgm:cxn modelId="{125DC282-FBE7-409E-B5E6-8EFD22587042}" type="presParOf" srcId="{803F2592-BDC9-4831-AC52-52CFD54FC6A0}" destId="{48C5D3CB-2F0A-4264-999F-984D932C7565}" srcOrd="2" destOrd="0" presId="urn:microsoft.com/office/officeart/2005/8/layout/equati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C89C5282-A366-47C9-9F36-BAA6C83A11B0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ru-RU"/>
        </a:p>
      </dgm:t>
    </dgm:pt>
    <dgm:pt modelId="{334A61D0-AABB-4FAB-9B5A-56EFF1A1D222}">
      <dgm:prSet phldrT="[Текст]"/>
      <dgm:spPr/>
      <dgm:t>
        <a:bodyPr/>
        <a:lstStyle/>
        <a:p>
          <a:r>
            <a:rPr lang="en-US" dirty="0"/>
            <a:t>Code Review</a:t>
          </a:r>
          <a:endParaRPr lang="ru-RU" dirty="0"/>
        </a:p>
      </dgm:t>
    </dgm:pt>
    <dgm:pt modelId="{550C1E3C-1352-4EF3-89BF-D545C2BB0186}" type="parTrans" cxnId="{A16CA3DE-D65E-425B-B611-5317EF9AC169}">
      <dgm:prSet/>
      <dgm:spPr/>
      <dgm:t>
        <a:bodyPr/>
        <a:lstStyle/>
        <a:p>
          <a:endParaRPr lang="ru-RU"/>
        </a:p>
      </dgm:t>
    </dgm:pt>
    <dgm:pt modelId="{15475B9C-3D90-4DF8-B8DB-3B06848D0E30}" type="sibTrans" cxnId="{A16CA3DE-D65E-425B-B611-5317EF9AC169}">
      <dgm:prSet/>
      <dgm:spPr/>
      <dgm:t>
        <a:bodyPr/>
        <a:lstStyle/>
        <a:p>
          <a:endParaRPr lang="ru-RU"/>
        </a:p>
      </dgm:t>
    </dgm:pt>
    <dgm:pt modelId="{C1C851E4-D67A-4B5A-A26B-8930CC60C1EC}">
      <dgm:prSet phldrT="[Текст]"/>
      <dgm:spPr/>
      <dgm:t>
        <a:bodyPr/>
        <a:lstStyle/>
        <a:p>
          <a:r>
            <a:rPr lang="en-US" dirty="0"/>
            <a:t>Code Coverage</a:t>
          </a:r>
          <a:endParaRPr lang="ru-RU" dirty="0"/>
        </a:p>
      </dgm:t>
    </dgm:pt>
    <dgm:pt modelId="{E6561569-75DF-43E0-9D04-8AF1A79874E3}" type="parTrans" cxnId="{E2742719-E809-4309-820C-F3AE703FA021}">
      <dgm:prSet/>
      <dgm:spPr/>
      <dgm:t>
        <a:bodyPr/>
        <a:lstStyle/>
        <a:p>
          <a:endParaRPr lang="ru-RU"/>
        </a:p>
      </dgm:t>
    </dgm:pt>
    <dgm:pt modelId="{1FEFD4DF-7304-4A9D-9B49-CDC72562DA10}" type="sibTrans" cxnId="{E2742719-E809-4309-820C-F3AE703FA021}">
      <dgm:prSet/>
      <dgm:spPr/>
      <dgm:t>
        <a:bodyPr/>
        <a:lstStyle/>
        <a:p>
          <a:endParaRPr lang="ru-RU"/>
        </a:p>
      </dgm:t>
    </dgm:pt>
    <dgm:pt modelId="{F5B1D8EC-A95D-4CA7-BDEC-5E4C2700D725}">
      <dgm:prSet phldrT="[Текст]"/>
      <dgm:spPr/>
      <dgm:t>
        <a:bodyPr/>
        <a:lstStyle/>
        <a:p>
          <a:r>
            <a:rPr lang="en-US" dirty="0"/>
            <a:t>Mutation Testing</a:t>
          </a:r>
          <a:endParaRPr lang="ru-RU" dirty="0"/>
        </a:p>
      </dgm:t>
    </dgm:pt>
    <dgm:pt modelId="{CC7C5E8F-E422-4EFD-94E3-401485B256C2}" type="parTrans" cxnId="{59333BB7-A696-4F9B-A06B-CAF17C55238A}">
      <dgm:prSet/>
      <dgm:spPr/>
      <dgm:t>
        <a:bodyPr/>
        <a:lstStyle/>
        <a:p>
          <a:endParaRPr lang="ru-RU"/>
        </a:p>
      </dgm:t>
    </dgm:pt>
    <dgm:pt modelId="{7ADD9C88-C576-461A-AE1A-FC590D29A43C}" type="sibTrans" cxnId="{59333BB7-A696-4F9B-A06B-CAF17C55238A}">
      <dgm:prSet/>
      <dgm:spPr/>
      <dgm:t>
        <a:bodyPr/>
        <a:lstStyle/>
        <a:p>
          <a:endParaRPr lang="ru-RU"/>
        </a:p>
      </dgm:t>
    </dgm:pt>
    <dgm:pt modelId="{72FBDB1A-2750-40B8-B697-88439F18A75E}">
      <dgm:prSet phldrT="[Текст]"/>
      <dgm:spPr>
        <a:solidFill>
          <a:schemeClr val="accent6"/>
        </a:solidFill>
      </dgm:spPr>
      <dgm:t>
        <a:bodyPr/>
        <a:lstStyle/>
        <a:p>
          <a:r>
            <a:rPr lang="en-US" dirty="0"/>
            <a:t>Analyzers</a:t>
          </a:r>
          <a:endParaRPr lang="ru-RU" dirty="0"/>
        </a:p>
      </dgm:t>
    </dgm:pt>
    <dgm:pt modelId="{689C9253-64A7-4D40-95C3-286078EDAD90}" type="parTrans" cxnId="{35F9411B-9D1B-4485-BC34-CDD98FFC4698}">
      <dgm:prSet/>
      <dgm:spPr/>
      <dgm:t>
        <a:bodyPr/>
        <a:lstStyle/>
        <a:p>
          <a:endParaRPr lang="ru-RU"/>
        </a:p>
      </dgm:t>
    </dgm:pt>
    <dgm:pt modelId="{27EBA7E3-7E46-4562-909B-E53DD8DF89CC}" type="sibTrans" cxnId="{35F9411B-9D1B-4485-BC34-CDD98FFC4698}">
      <dgm:prSet/>
      <dgm:spPr/>
      <dgm:t>
        <a:bodyPr/>
        <a:lstStyle/>
        <a:p>
          <a:endParaRPr lang="ru-RU"/>
        </a:p>
      </dgm:t>
    </dgm:pt>
    <dgm:pt modelId="{44697B47-D0A8-4417-AAFE-BD7F11E13CD9}" type="pres">
      <dgm:prSet presAssocID="{C89C5282-A366-47C9-9F36-BAA6C83A11B0}" presName="linear" presStyleCnt="0">
        <dgm:presLayoutVars>
          <dgm:animLvl val="lvl"/>
          <dgm:resizeHandles val="exact"/>
        </dgm:presLayoutVars>
      </dgm:prSet>
      <dgm:spPr/>
    </dgm:pt>
    <dgm:pt modelId="{E94DE7AB-B19E-4308-B4F7-823D73A88462}" type="pres">
      <dgm:prSet presAssocID="{334A61D0-AABB-4FAB-9B5A-56EFF1A1D222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8B4A3170-EC7B-4E19-94D2-6A2684996C17}" type="pres">
      <dgm:prSet presAssocID="{15475B9C-3D90-4DF8-B8DB-3B06848D0E30}" presName="spacer" presStyleCnt="0"/>
      <dgm:spPr/>
    </dgm:pt>
    <dgm:pt modelId="{FD734122-138F-4421-87E8-A5EC04EDD99F}" type="pres">
      <dgm:prSet presAssocID="{72FBDB1A-2750-40B8-B697-88439F18A75E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E9C50466-12B3-4C6E-B22B-6C0E2A2FA17A}" type="pres">
      <dgm:prSet presAssocID="{27EBA7E3-7E46-4562-909B-E53DD8DF89CC}" presName="spacer" presStyleCnt="0"/>
      <dgm:spPr/>
    </dgm:pt>
    <dgm:pt modelId="{99EDB08C-A6DC-4B9F-81B1-2E3FBFEB4643}" type="pres">
      <dgm:prSet presAssocID="{C1C851E4-D67A-4B5A-A26B-8930CC60C1EC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F1B48D90-A546-4D81-B9A0-8FCD13A329EA}" type="pres">
      <dgm:prSet presAssocID="{1FEFD4DF-7304-4A9D-9B49-CDC72562DA10}" presName="spacer" presStyleCnt="0"/>
      <dgm:spPr/>
    </dgm:pt>
    <dgm:pt modelId="{10AFD369-1D72-4CF5-B5F9-FB10AF6DB29C}" type="pres">
      <dgm:prSet presAssocID="{F5B1D8EC-A95D-4CA7-BDEC-5E4C2700D725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BC87BC08-67E6-4D15-AFA0-E9671018733B}" type="presOf" srcId="{C89C5282-A366-47C9-9F36-BAA6C83A11B0}" destId="{44697B47-D0A8-4417-AAFE-BD7F11E13CD9}" srcOrd="0" destOrd="0" presId="urn:microsoft.com/office/officeart/2005/8/layout/vList2"/>
    <dgm:cxn modelId="{E2742719-E809-4309-820C-F3AE703FA021}" srcId="{C89C5282-A366-47C9-9F36-BAA6C83A11B0}" destId="{C1C851E4-D67A-4B5A-A26B-8930CC60C1EC}" srcOrd="2" destOrd="0" parTransId="{E6561569-75DF-43E0-9D04-8AF1A79874E3}" sibTransId="{1FEFD4DF-7304-4A9D-9B49-CDC72562DA10}"/>
    <dgm:cxn modelId="{35F9411B-9D1B-4485-BC34-CDD98FFC4698}" srcId="{C89C5282-A366-47C9-9F36-BAA6C83A11B0}" destId="{72FBDB1A-2750-40B8-B697-88439F18A75E}" srcOrd="1" destOrd="0" parTransId="{689C9253-64A7-4D40-95C3-286078EDAD90}" sibTransId="{27EBA7E3-7E46-4562-909B-E53DD8DF89CC}"/>
    <dgm:cxn modelId="{49E48739-6F92-4CC0-800F-F55329FF560D}" type="presOf" srcId="{F5B1D8EC-A95D-4CA7-BDEC-5E4C2700D725}" destId="{10AFD369-1D72-4CF5-B5F9-FB10AF6DB29C}" srcOrd="0" destOrd="0" presId="urn:microsoft.com/office/officeart/2005/8/layout/vList2"/>
    <dgm:cxn modelId="{C55F6D5B-47D0-498D-8559-05A6F1ADACC8}" type="presOf" srcId="{72FBDB1A-2750-40B8-B697-88439F18A75E}" destId="{FD734122-138F-4421-87E8-A5EC04EDD99F}" srcOrd="0" destOrd="0" presId="urn:microsoft.com/office/officeart/2005/8/layout/vList2"/>
    <dgm:cxn modelId="{96DFFF63-FB65-4B52-BA30-4C76BE8815E6}" type="presOf" srcId="{334A61D0-AABB-4FAB-9B5A-56EFF1A1D222}" destId="{E94DE7AB-B19E-4308-B4F7-823D73A88462}" srcOrd="0" destOrd="0" presId="urn:microsoft.com/office/officeart/2005/8/layout/vList2"/>
    <dgm:cxn modelId="{59333BB7-A696-4F9B-A06B-CAF17C55238A}" srcId="{C89C5282-A366-47C9-9F36-BAA6C83A11B0}" destId="{F5B1D8EC-A95D-4CA7-BDEC-5E4C2700D725}" srcOrd="3" destOrd="0" parTransId="{CC7C5E8F-E422-4EFD-94E3-401485B256C2}" sibTransId="{7ADD9C88-C576-461A-AE1A-FC590D29A43C}"/>
    <dgm:cxn modelId="{F28A81D8-3D30-437E-B389-BFF511118B46}" type="presOf" srcId="{C1C851E4-D67A-4B5A-A26B-8930CC60C1EC}" destId="{99EDB08C-A6DC-4B9F-81B1-2E3FBFEB4643}" srcOrd="0" destOrd="0" presId="urn:microsoft.com/office/officeart/2005/8/layout/vList2"/>
    <dgm:cxn modelId="{A16CA3DE-D65E-425B-B611-5317EF9AC169}" srcId="{C89C5282-A366-47C9-9F36-BAA6C83A11B0}" destId="{334A61D0-AABB-4FAB-9B5A-56EFF1A1D222}" srcOrd="0" destOrd="0" parTransId="{550C1E3C-1352-4EF3-89BF-D545C2BB0186}" sibTransId="{15475B9C-3D90-4DF8-B8DB-3B06848D0E30}"/>
    <dgm:cxn modelId="{09170B06-4385-426E-9ED7-C0DABFEAC9F2}" type="presParOf" srcId="{44697B47-D0A8-4417-AAFE-BD7F11E13CD9}" destId="{E94DE7AB-B19E-4308-B4F7-823D73A88462}" srcOrd="0" destOrd="0" presId="urn:microsoft.com/office/officeart/2005/8/layout/vList2"/>
    <dgm:cxn modelId="{D99325FC-F419-494C-A584-7CEED11F91DA}" type="presParOf" srcId="{44697B47-D0A8-4417-AAFE-BD7F11E13CD9}" destId="{8B4A3170-EC7B-4E19-94D2-6A2684996C17}" srcOrd="1" destOrd="0" presId="urn:microsoft.com/office/officeart/2005/8/layout/vList2"/>
    <dgm:cxn modelId="{DD2B45E5-7F33-4E1B-9B95-D83DA8FFD758}" type="presParOf" srcId="{44697B47-D0A8-4417-AAFE-BD7F11E13CD9}" destId="{FD734122-138F-4421-87E8-A5EC04EDD99F}" srcOrd="2" destOrd="0" presId="urn:microsoft.com/office/officeart/2005/8/layout/vList2"/>
    <dgm:cxn modelId="{6DAC86FB-6C5D-4F19-86E4-1B6A46B0C1BA}" type="presParOf" srcId="{44697B47-D0A8-4417-AAFE-BD7F11E13CD9}" destId="{E9C50466-12B3-4C6E-B22B-6C0E2A2FA17A}" srcOrd="3" destOrd="0" presId="urn:microsoft.com/office/officeart/2005/8/layout/vList2"/>
    <dgm:cxn modelId="{29A38CF9-6905-41C6-8BDE-5E9B76F12CA9}" type="presParOf" srcId="{44697B47-D0A8-4417-AAFE-BD7F11E13CD9}" destId="{99EDB08C-A6DC-4B9F-81B1-2E3FBFEB4643}" srcOrd="4" destOrd="0" presId="urn:microsoft.com/office/officeart/2005/8/layout/vList2"/>
    <dgm:cxn modelId="{46193353-4EC0-4E82-A98E-48950A2A70D1}" type="presParOf" srcId="{44697B47-D0A8-4417-AAFE-BD7F11E13CD9}" destId="{F1B48D90-A546-4D81-B9A0-8FCD13A329EA}" srcOrd="5" destOrd="0" presId="urn:microsoft.com/office/officeart/2005/8/layout/vList2"/>
    <dgm:cxn modelId="{61943A36-3D25-4CFE-BE0D-1B7CB1B4F83D}" type="presParOf" srcId="{44697B47-D0A8-4417-AAFE-BD7F11E13CD9}" destId="{10AFD369-1D72-4CF5-B5F9-FB10AF6DB29C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C89C5282-A366-47C9-9F36-BAA6C83A11B0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ru-RU"/>
        </a:p>
      </dgm:t>
    </dgm:pt>
    <dgm:pt modelId="{334A61D0-AABB-4FAB-9B5A-56EFF1A1D222}">
      <dgm:prSet phldrT="[Текст]"/>
      <dgm:spPr/>
      <dgm:t>
        <a:bodyPr/>
        <a:lstStyle/>
        <a:p>
          <a:r>
            <a:rPr lang="en-US" dirty="0"/>
            <a:t>Code Review</a:t>
          </a:r>
          <a:endParaRPr lang="ru-RU" dirty="0"/>
        </a:p>
      </dgm:t>
    </dgm:pt>
    <dgm:pt modelId="{550C1E3C-1352-4EF3-89BF-D545C2BB0186}" type="parTrans" cxnId="{A16CA3DE-D65E-425B-B611-5317EF9AC169}">
      <dgm:prSet/>
      <dgm:spPr/>
      <dgm:t>
        <a:bodyPr/>
        <a:lstStyle/>
        <a:p>
          <a:endParaRPr lang="ru-RU"/>
        </a:p>
      </dgm:t>
    </dgm:pt>
    <dgm:pt modelId="{15475B9C-3D90-4DF8-B8DB-3B06848D0E30}" type="sibTrans" cxnId="{A16CA3DE-D65E-425B-B611-5317EF9AC169}">
      <dgm:prSet/>
      <dgm:spPr/>
      <dgm:t>
        <a:bodyPr/>
        <a:lstStyle/>
        <a:p>
          <a:endParaRPr lang="ru-RU"/>
        </a:p>
      </dgm:t>
    </dgm:pt>
    <dgm:pt modelId="{C1C851E4-D67A-4B5A-A26B-8930CC60C1EC}">
      <dgm:prSet phldrT="[Текст]"/>
      <dgm:spPr>
        <a:solidFill>
          <a:schemeClr val="accent6"/>
        </a:solidFill>
      </dgm:spPr>
      <dgm:t>
        <a:bodyPr/>
        <a:lstStyle/>
        <a:p>
          <a:r>
            <a:rPr lang="en-US" dirty="0"/>
            <a:t>Code Coverage</a:t>
          </a:r>
          <a:endParaRPr lang="ru-RU" dirty="0"/>
        </a:p>
      </dgm:t>
    </dgm:pt>
    <dgm:pt modelId="{E6561569-75DF-43E0-9D04-8AF1A79874E3}" type="parTrans" cxnId="{E2742719-E809-4309-820C-F3AE703FA021}">
      <dgm:prSet/>
      <dgm:spPr/>
      <dgm:t>
        <a:bodyPr/>
        <a:lstStyle/>
        <a:p>
          <a:endParaRPr lang="ru-RU"/>
        </a:p>
      </dgm:t>
    </dgm:pt>
    <dgm:pt modelId="{1FEFD4DF-7304-4A9D-9B49-CDC72562DA10}" type="sibTrans" cxnId="{E2742719-E809-4309-820C-F3AE703FA021}">
      <dgm:prSet/>
      <dgm:spPr/>
      <dgm:t>
        <a:bodyPr/>
        <a:lstStyle/>
        <a:p>
          <a:endParaRPr lang="ru-RU"/>
        </a:p>
      </dgm:t>
    </dgm:pt>
    <dgm:pt modelId="{F5B1D8EC-A95D-4CA7-BDEC-5E4C2700D725}">
      <dgm:prSet phldrT="[Текст]"/>
      <dgm:spPr/>
      <dgm:t>
        <a:bodyPr/>
        <a:lstStyle/>
        <a:p>
          <a:r>
            <a:rPr lang="en-US" dirty="0"/>
            <a:t>Mutation Testing</a:t>
          </a:r>
          <a:endParaRPr lang="ru-RU" dirty="0"/>
        </a:p>
      </dgm:t>
    </dgm:pt>
    <dgm:pt modelId="{CC7C5E8F-E422-4EFD-94E3-401485B256C2}" type="parTrans" cxnId="{59333BB7-A696-4F9B-A06B-CAF17C55238A}">
      <dgm:prSet/>
      <dgm:spPr/>
      <dgm:t>
        <a:bodyPr/>
        <a:lstStyle/>
        <a:p>
          <a:endParaRPr lang="ru-RU"/>
        </a:p>
      </dgm:t>
    </dgm:pt>
    <dgm:pt modelId="{7ADD9C88-C576-461A-AE1A-FC590D29A43C}" type="sibTrans" cxnId="{59333BB7-A696-4F9B-A06B-CAF17C55238A}">
      <dgm:prSet/>
      <dgm:spPr/>
      <dgm:t>
        <a:bodyPr/>
        <a:lstStyle/>
        <a:p>
          <a:endParaRPr lang="ru-RU"/>
        </a:p>
      </dgm:t>
    </dgm:pt>
    <dgm:pt modelId="{72FBDB1A-2750-40B8-B697-88439F18A75E}">
      <dgm:prSet phldrT="[Текст]"/>
      <dgm:spPr/>
      <dgm:t>
        <a:bodyPr/>
        <a:lstStyle/>
        <a:p>
          <a:r>
            <a:rPr lang="en-US" dirty="0"/>
            <a:t>Analyzers</a:t>
          </a:r>
          <a:endParaRPr lang="ru-RU" dirty="0"/>
        </a:p>
      </dgm:t>
    </dgm:pt>
    <dgm:pt modelId="{689C9253-64A7-4D40-95C3-286078EDAD90}" type="parTrans" cxnId="{35F9411B-9D1B-4485-BC34-CDD98FFC4698}">
      <dgm:prSet/>
      <dgm:spPr/>
      <dgm:t>
        <a:bodyPr/>
        <a:lstStyle/>
        <a:p>
          <a:endParaRPr lang="ru-RU"/>
        </a:p>
      </dgm:t>
    </dgm:pt>
    <dgm:pt modelId="{27EBA7E3-7E46-4562-909B-E53DD8DF89CC}" type="sibTrans" cxnId="{35F9411B-9D1B-4485-BC34-CDD98FFC4698}">
      <dgm:prSet/>
      <dgm:spPr/>
      <dgm:t>
        <a:bodyPr/>
        <a:lstStyle/>
        <a:p>
          <a:endParaRPr lang="ru-RU"/>
        </a:p>
      </dgm:t>
    </dgm:pt>
    <dgm:pt modelId="{44697B47-D0A8-4417-AAFE-BD7F11E13CD9}" type="pres">
      <dgm:prSet presAssocID="{C89C5282-A366-47C9-9F36-BAA6C83A11B0}" presName="linear" presStyleCnt="0">
        <dgm:presLayoutVars>
          <dgm:animLvl val="lvl"/>
          <dgm:resizeHandles val="exact"/>
        </dgm:presLayoutVars>
      </dgm:prSet>
      <dgm:spPr/>
    </dgm:pt>
    <dgm:pt modelId="{E94DE7AB-B19E-4308-B4F7-823D73A88462}" type="pres">
      <dgm:prSet presAssocID="{334A61D0-AABB-4FAB-9B5A-56EFF1A1D222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8B4A3170-EC7B-4E19-94D2-6A2684996C17}" type="pres">
      <dgm:prSet presAssocID="{15475B9C-3D90-4DF8-B8DB-3B06848D0E30}" presName="spacer" presStyleCnt="0"/>
      <dgm:spPr/>
    </dgm:pt>
    <dgm:pt modelId="{FD734122-138F-4421-87E8-A5EC04EDD99F}" type="pres">
      <dgm:prSet presAssocID="{72FBDB1A-2750-40B8-B697-88439F18A75E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E9C50466-12B3-4C6E-B22B-6C0E2A2FA17A}" type="pres">
      <dgm:prSet presAssocID="{27EBA7E3-7E46-4562-909B-E53DD8DF89CC}" presName="spacer" presStyleCnt="0"/>
      <dgm:spPr/>
    </dgm:pt>
    <dgm:pt modelId="{99EDB08C-A6DC-4B9F-81B1-2E3FBFEB4643}" type="pres">
      <dgm:prSet presAssocID="{C1C851E4-D67A-4B5A-A26B-8930CC60C1EC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F1B48D90-A546-4D81-B9A0-8FCD13A329EA}" type="pres">
      <dgm:prSet presAssocID="{1FEFD4DF-7304-4A9D-9B49-CDC72562DA10}" presName="spacer" presStyleCnt="0"/>
      <dgm:spPr/>
    </dgm:pt>
    <dgm:pt modelId="{10AFD369-1D72-4CF5-B5F9-FB10AF6DB29C}" type="pres">
      <dgm:prSet presAssocID="{F5B1D8EC-A95D-4CA7-BDEC-5E4C2700D725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BC87BC08-67E6-4D15-AFA0-E9671018733B}" type="presOf" srcId="{C89C5282-A366-47C9-9F36-BAA6C83A11B0}" destId="{44697B47-D0A8-4417-AAFE-BD7F11E13CD9}" srcOrd="0" destOrd="0" presId="urn:microsoft.com/office/officeart/2005/8/layout/vList2"/>
    <dgm:cxn modelId="{E2742719-E809-4309-820C-F3AE703FA021}" srcId="{C89C5282-A366-47C9-9F36-BAA6C83A11B0}" destId="{C1C851E4-D67A-4B5A-A26B-8930CC60C1EC}" srcOrd="2" destOrd="0" parTransId="{E6561569-75DF-43E0-9D04-8AF1A79874E3}" sibTransId="{1FEFD4DF-7304-4A9D-9B49-CDC72562DA10}"/>
    <dgm:cxn modelId="{35F9411B-9D1B-4485-BC34-CDD98FFC4698}" srcId="{C89C5282-A366-47C9-9F36-BAA6C83A11B0}" destId="{72FBDB1A-2750-40B8-B697-88439F18A75E}" srcOrd="1" destOrd="0" parTransId="{689C9253-64A7-4D40-95C3-286078EDAD90}" sibTransId="{27EBA7E3-7E46-4562-909B-E53DD8DF89CC}"/>
    <dgm:cxn modelId="{49E48739-6F92-4CC0-800F-F55329FF560D}" type="presOf" srcId="{F5B1D8EC-A95D-4CA7-BDEC-5E4C2700D725}" destId="{10AFD369-1D72-4CF5-B5F9-FB10AF6DB29C}" srcOrd="0" destOrd="0" presId="urn:microsoft.com/office/officeart/2005/8/layout/vList2"/>
    <dgm:cxn modelId="{C55F6D5B-47D0-498D-8559-05A6F1ADACC8}" type="presOf" srcId="{72FBDB1A-2750-40B8-B697-88439F18A75E}" destId="{FD734122-138F-4421-87E8-A5EC04EDD99F}" srcOrd="0" destOrd="0" presId="urn:microsoft.com/office/officeart/2005/8/layout/vList2"/>
    <dgm:cxn modelId="{96DFFF63-FB65-4B52-BA30-4C76BE8815E6}" type="presOf" srcId="{334A61D0-AABB-4FAB-9B5A-56EFF1A1D222}" destId="{E94DE7AB-B19E-4308-B4F7-823D73A88462}" srcOrd="0" destOrd="0" presId="urn:microsoft.com/office/officeart/2005/8/layout/vList2"/>
    <dgm:cxn modelId="{59333BB7-A696-4F9B-A06B-CAF17C55238A}" srcId="{C89C5282-A366-47C9-9F36-BAA6C83A11B0}" destId="{F5B1D8EC-A95D-4CA7-BDEC-5E4C2700D725}" srcOrd="3" destOrd="0" parTransId="{CC7C5E8F-E422-4EFD-94E3-401485B256C2}" sibTransId="{7ADD9C88-C576-461A-AE1A-FC590D29A43C}"/>
    <dgm:cxn modelId="{F28A81D8-3D30-437E-B389-BFF511118B46}" type="presOf" srcId="{C1C851E4-D67A-4B5A-A26B-8930CC60C1EC}" destId="{99EDB08C-A6DC-4B9F-81B1-2E3FBFEB4643}" srcOrd="0" destOrd="0" presId="urn:microsoft.com/office/officeart/2005/8/layout/vList2"/>
    <dgm:cxn modelId="{A16CA3DE-D65E-425B-B611-5317EF9AC169}" srcId="{C89C5282-A366-47C9-9F36-BAA6C83A11B0}" destId="{334A61D0-AABB-4FAB-9B5A-56EFF1A1D222}" srcOrd="0" destOrd="0" parTransId="{550C1E3C-1352-4EF3-89BF-D545C2BB0186}" sibTransId="{15475B9C-3D90-4DF8-B8DB-3B06848D0E30}"/>
    <dgm:cxn modelId="{09170B06-4385-426E-9ED7-C0DABFEAC9F2}" type="presParOf" srcId="{44697B47-D0A8-4417-AAFE-BD7F11E13CD9}" destId="{E94DE7AB-B19E-4308-B4F7-823D73A88462}" srcOrd="0" destOrd="0" presId="urn:microsoft.com/office/officeart/2005/8/layout/vList2"/>
    <dgm:cxn modelId="{D99325FC-F419-494C-A584-7CEED11F91DA}" type="presParOf" srcId="{44697B47-D0A8-4417-AAFE-BD7F11E13CD9}" destId="{8B4A3170-EC7B-4E19-94D2-6A2684996C17}" srcOrd="1" destOrd="0" presId="urn:microsoft.com/office/officeart/2005/8/layout/vList2"/>
    <dgm:cxn modelId="{DD2B45E5-7F33-4E1B-9B95-D83DA8FFD758}" type="presParOf" srcId="{44697B47-D0A8-4417-AAFE-BD7F11E13CD9}" destId="{FD734122-138F-4421-87E8-A5EC04EDD99F}" srcOrd="2" destOrd="0" presId="urn:microsoft.com/office/officeart/2005/8/layout/vList2"/>
    <dgm:cxn modelId="{6DAC86FB-6C5D-4F19-86E4-1B6A46B0C1BA}" type="presParOf" srcId="{44697B47-D0A8-4417-AAFE-BD7F11E13CD9}" destId="{E9C50466-12B3-4C6E-B22B-6C0E2A2FA17A}" srcOrd="3" destOrd="0" presId="urn:microsoft.com/office/officeart/2005/8/layout/vList2"/>
    <dgm:cxn modelId="{29A38CF9-6905-41C6-8BDE-5E9B76F12CA9}" type="presParOf" srcId="{44697B47-D0A8-4417-AAFE-BD7F11E13CD9}" destId="{99EDB08C-A6DC-4B9F-81B1-2E3FBFEB4643}" srcOrd="4" destOrd="0" presId="urn:microsoft.com/office/officeart/2005/8/layout/vList2"/>
    <dgm:cxn modelId="{46193353-4EC0-4E82-A98E-48950A2A70D1}" type="presParOf" srcId="{44697B47-D0A8-4417-AAFE-BD7F11E13CD9}" destId="{F1B48D90-A546-4D81-B9A0-8FCD13A329EA}" srcOrd="5" destOrd="0" presId="urn:microsoft.com/office/officeart/2005/8/layout/vList2"/>
    <dgm:cxn modelId="{61943A36-3D25-4CFE-BE0D-1B7CB1B4F83D}" type="presParOf" srcId="{44697B47-D0A8-4417-AAFE-BD7F11E13CD9}" destId="{10AFD369-1D72-4CF5-B5F9-FB10AF6DB29C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7F18B7C9-980D-4E2C-B30B-18A4FA0EEFD2}" type="doc">
      <dgm:prSet loTypeId="urn:microsoft.com/office/officeart/2005/8/layout/balance1" loCatId="relationship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26C82621-E8E1-4469-8771-EC895A4E53AA}">
      <dgm:prSet phldrT="[Text]"/>
      <dgm:spPr/>
      <dgm:t>
        <a:bodyPr/>
        <a:lstStyle/>
        <a:p>
          <a:r>
            <a:rPr lang="en-US" dirty="0"/>
            <a:t>Class</a:t>
          </a:r>
        </a:p>
      </dgm:t>
    </dgm:pt>
    <dgm:pt modelId="{27DFFB23-769E-4CDE-911C-2347B135A6EE}" type="parTrans" cxnId="{B2446179-8D80-42EB-85AF-6099FC93D296}">
      <dgm:prSet/>
      <dgm:spPr/>
      <dgm:t>
        <a:bodyPr/>
        <a:lstStyle/>
        <a:p>
          <a:endParaRPr lang="en-US"/>
        </a:p>
      </dgm:t>
    </dgm:pt>
    <dgm:pt modelId="{F1B46918-C053-4FA7-A00E-2D1C99ACC47B}" type="sibTrans" cxnId="{B2446179-8D80-42EB-85AF-6099FC93D296}">
      <dgm:prSet/>
      <dgm:spPr/>
      <dgm:t>
        <a:bodyPr/>
        <a:lstStyle/>
        <a:p>
          <a:endParaRPr lang="en-US"/>
        </a:p>
      </dgm:t>
    </dgm:pt>
    <dgm:pt modelId="{15426895-FE18-4666-B224-80D505316F1D}">
      <dgm:prSet phldrT="[Text]" phldr="1"/>
      <dgm:spPr/>
      <dgm:t>
        <a:bodyPr/>
        <a:lstStyle/>
        <a:p>
          <a:endParaRPr lang="en-US" dirty="0"/>
        </a:p>
      </dgm:t>
    </dgm:pt>
    <dgm:pt modelId="{B047147B-CAB6-4182-99A3-0B2E45BBEB71}" type="parTrans" cxnId="{F7DAF9ED-98DF-4A5B-82F5-E69E5393FB51}">
      <dgm:prSet/>
      <dgm:spPr/>
      <dgm:t>
        <a:bodyPr/>
        <a:lstStyle/>
        <a:p>
          <a:endParaRPr lang="en-US"/>
        </a:p>
      </dgm:t>
    </dgm:pt>
    <dgm:pt modelId="{A147A6E9-2288-4B7E-853D-8AFA86575CF2}" type="sibTrans" cxnId="{F7DAF9ED-98DF-4A5B-82F5-E69E5393FB51}">
      <dgm:prSet/>
      <dgm:spPr/>
      <dgm:t>
        <a:bodyPr/>
        <a:lstStyle/>
        <a:p>
          <a:endParaRPr lang="en-US"/>
        </a:p>
      </dgm:t>
    </dgm:pt>
    <dgm:pt modelId="{1B3311B1-D2AB-4A18-BD8F-26AD99965E83}">
      <dgm:prSet phldrT="[Text]" phldr="1"/>
      <dgm:spPr/>
      <dgm:t>
        <a:bodyPr/>
        <a:lstStyle/>
        <a:p>
          <a:endParaRPr lang="en-US" dirty="0"/>
        </a:p>
      </dgm:t>
    </dgm:pt>
    <dgm:pt modelId="{686F7163-1B8A-4A77-B22C-631E2C21DDB1}" type="parTrans" cxnId="{CEA78F7A-2302-4F4F-80BD-46D6E8D97385}">
      <dgm:prSet/>
      <dgm:spPr/>
      <dgm:t>
        <a:bodyPr/>
        <a:lstStyle/>
        <a:p>
          <a:endParaRPr lang="en-US"/>
        </a:p>
      </dgm:t>
    </dgm:pt>
    <dgm:pt modelId="{8AF836A2-C680-4991-99C1-5AFE5BDBF37B}" type="sibTrans" cxnId="{CEA78F7A-2302-4F4F-80BD-46D6E8D97385}">
      <dgm:prSet/>
      <dgm:spPr/>
      <dgm:t>
        <a:bodyPr/>
        <a:lstStyle/>
        <a:p>
          <a:endParaRPr lang="en-US"/>
        </a:p>
      </dgm:t>
    </dgm:pt>
    <dgm:pt modelId="{7321F442-B6C5-4D6A-879B-DC0D11750B60}">
      <dgm:prSet phldrT="[Text]"/>
      <dgm:spPr/>
      <dgm:t>
        <a:bodyPr/>
        <a:lstStyle/>
        <a:p>
          <a:r>
            <a:rPr lang="en-US" dirty="0"/>
            <a:t>Method</a:t>
          </a:r>
        </a:p>
      </dgm:t>
    </dgm:pt>
    <dgm:pt modelId="{7F09425E-DD16-42F7-9D04-FFF7299944C7}" type="parTrans" cxnId="{0DF79125-CF3B-498C-95E9-751B3DF43E62}">
      <dgm:prSet/>
      <dgm:spPr/>
      <dgm:t>
        <a:bodyPr/>
        <a:lstStyle/>
        <a:p>
          <a:endParaRPr lang="en-US"/>
        </a:p>
      </dgm:t>
    </dgm:pt>
    <dgm:pt modelId="{312F5073-BAD6-4745-ACD2-6B50EB5D3875}" type="sibTrans" cxnId="{0DF79125-CF3B-498C-95E9-751B3DF43E62}">
      <dgm:prSet/>
      <dgm:spPr/>
      <dgm:t>
        <a:bodyPr/>
        <a:lstStyle/>
        <a:p>
          <a:endParaRPr lang="en-US"/>
        </a:p>
      </dgm:t>
    </dgm:pt>
    <dgm:pt modelId="{A8715168-AA36-414C-85C3-B40C83E7D2AE}">
      <dgm:prSet phldrT="[Text]" phldr="1"/>
      <dgm:spPr/>
      <dgm:t>
        <a:bodyPr/>
        <a:lstStyle/>
        <a:p>
          <a:endParaRPr lang="en-US" dirty="0"/>
        </a:p>
      </dgm:t>
    </dgm:pt>
    <dgm:pt modelId="{48D518E4-ACA2-447C-AD5F-6E1EEAA43B6B}" type="parTrans" cxnId="{35BE7B30-D805-4D2E-8BFB-0D816E973565}">
      <dgm:prSet/>
      <dgm:spPr/>
      <dgm:t>
        <a:bodyPr/>
        <a:lstStyle/>
        <a:p>
          <a:endParaRPr lang="en-US"/>
        </a:p>
      </dgm:t>
    </dgm:pt>
    <dgm:pt modelId="{A80D94B5-E94D-4A20-B3ED-1BCAC8F5FF26}" type="sibTrans" cxnId="{35BE7B30-D805-4D2E-8BFB-0D816E973565}">
      <dgm:prSet/>
      <dgm:spPr/>
      <dgm:t>
        <a:bodyPr/>
        <a:lstStyle/>
        <a:p>
          <a:endParaRPr lang="en-US"/>
        </a:p>
      </dgm:t>
    </dgm:pt>
    <dgm:pt modelId="{A38C1EC2-5D3E-4B74-B5BB-D062BEAD4D48}">
      <dgm:prSet phldrT="[Text]" phldr="1"/>
      <dgm:spPr/>
      <dgm:t>
        <a:bodyPr/>
        <a:lstStyle/>
        <a:p>
          <a:endParaRPr lang="en-US"/>
        </a:p>
      </dgm:t>
    </dgm:pt>
    <dgm:pt modelId="{4B586BDA-782B-42D1-9CB1-ACB7E29B99D8}" type="parTrans" cxnId="{FEC88500-543D-4240-B63F-160645540D7E}">
      <dgm:prSet/>
      <dgm:spPr/>
      <dgm:t>
        <a:bodyPr/>
        <a:lstStyle/>
        <a:p>
          <a:endParaRPr lang="en-US"/>
        </a:p>
      </dgm:t>
    </dgm:pt>
    <dgm:pt modelId="{0A68ABAF-6797-469E-BE7E-CF8256257733}" type="sibTrans" cxnId="{FEC88500-543D-4240-B63F-160645540D7E}">
      <dgm:prSet/>
      <dgm:spPr/>
      <dgm:t>
        <a:bodyPr/>
        <a:lstStyle/>
        <a:p>
          <a:endParaRPr lang="en-US"/>
        </a:p>
      </dgm:t>
    </dgm:pt>
    <dgm:pt modelId="{D2421985-4C32-4A43-9F67-EFD876A9C86C}" type="pres">
      <dgm:prSet presAssocID="{7F18B7C9-980D-4E2C-B30B-18A4FA0EEFD2}" presName="outerComposite" presStyleCnt="0">
        <dgm:presLayoutVars>
          <dgm:chMax val="2"/>
          <dgm:animLvl val="lvl"/>
          <dgm:resizeHandles val="exact"/>
        </dgm:presLayoutVars>
      </dgm:prSet>
      <dgm:spPr/>
    </dgm:pt>
    <dgm:pt modelId="{3D9C8754-B95F-442E-BCFF-408810DA1CBF}" type="pres">
      <dgm:prSet presAssocID="{7F18B7C9-980D-4E2C-B30B-18A4FA0EEFD2}" presName="dummyMaxCanvas" presStyleCnt="0"/>
      <dgm:spPr/>
    </dgm:pt>
    <dgm:pt modelId="{E4E56A05-3398-42B8-9AD2-58580F705845}" type="pres">
      <dgm:prSet presAssocID="{7F18B7C9-980D-4E2C-B30B-18A4FA0EEFD2}" presName="parentComposite" presStyleCnt="0"/>
      <dgm:spPr/>
    </dgm:pt>
    <dgm:pt modelId="{470A145A-F880-420E-987D-2BA9D7F2371B}" type="pres">
      <dgm:prSet presAssocID="{7F18B7C9-980D-4E2C-B30B-18A4FA0EEFD2}" presName="parent1" presStyleLbl="alignAccFollowNode1" presStyleIdx="0" presStyleCnt="4">
        <dgm:presLayoutVars>
          <dgm:chMax val="4"/>
        </dgm:presLayoutVars>
      </dgm:prSet>
      <dgm:spPr/>
    </dgm:pt>
    <dgm:pt modelId="{7BE77E70-9E1B-43AC-BFC8-E51B040A64C3}" type="pres">
      <dgm:prSet presAssocID="{7F18B7C9-980D-4E2C-B30B-18A4FA0EEFD2}" presName="parent2" presStyleLbl="alignAccFollowNode1" presStyleIdx="1" presStyleCnt="4">
        <dgm:presLayoutVars>
          <dgm:chMax val="4"/>
        </dgm:presLayoutVars>
      </dgm:prSet>
      <dgm:spPr/>
    </dgm:pt>
    <dgm:pt modelId="{A766711A-434E-46AF-893C-5889211AFBB3}" type="pres">
      <dgm:prSet presAssocID="{7F18B7C9-980D-4E2C-B30B-18A4FA0EEFD2}" presName="childrenComposite" presStyleCnt="0"/>
      <dgm:spPr/>
    </dgm:pt>
    <dgm:pt modelId="{D26CD4BB-FF55-429A-95D9-6573A9AB1B89}" type="pres">
      <dgm:prSet presAssocID="{7F18B7C9-980D-4E2C-B30B-18A4FA0EEFD2}" presName="dummyMaxCanvas_ChildArea" presStyleCnt="0"/>
      <dgm:spPr/>
    </dgm:pt>
    <dgm:pt modelId="{5FA17BDE-58BB-47ED-AB70-FE6056A4878D}" type="pres">
      <dgm:prSet presAssocID="{7F18B7C9-980D-4E2C-B30B-18A4FA0EEFD2}" presName="fulcrum" presStyleLbl="alignAccFollowNode1" presStyleIdx="2" presStyleCnt="4"/>
      <dgm:spPr/>
    </dgm:pt>
    <dgm:pt modelId="{D85AB2A2-4855-440C-8FFF-87AB4214D80B}" type="pres">
      <dgm:prSet presAssocID="{7F18B7C9-980D-4E2C-B30B-18A4FA0EEFD2}" presName="balance_22" presStyleLbl="alignAccFollowNode1" presStyleIdx="3" presStyleCnt="4">
        <dgm:presLayoutVars>
          <dgm:bulletEnabled val="1"/>
        </dgm:presLayoutVars>
      </dgm:prSet>
      <dgm:spPr/>
    </dgm:pt>
    <dgm:pt modelId="{5CE33AE0-2584-4F57-A80E-42242DF8A6B8}" type="pres">
      <dgm:prSet presAssocID="{7F18B7C9-980D-4E2C-B30B-18A4FA0EEFD2}" presName="right_22_1" presStyleLbl="node1" presStyleIdx="0" presStyleCnt="4">
        <dgm:presLayoutVars>
          <dgm:bulletEnabled val="1"/>
        </dgm:presLayoutVars>
      </dgm:prSet>
      <dgm:spPr/>
    </dgm:pt>
    <dgm:pt modelId="{68FB408F-080F-4864-9561-6425C917130C}" type="pres">
      <dgm:prSet presAssocID="{7F18B7C9-980D-4E2C-B30B-18A4FA0EEFD2}" presName="right_22_2" presStyleLbl="node1" presStyleIdx="1" presStyleCnt="4">
        <dgm:presLayoutVars>
          <dgm:bulletEnabled val="1"/>
        </dgm:presLayoutVars>
      </dgm:prSet>
      <dgm:spPr/>
    </dgm:pt>
    <dgm:pt modelId="{46F5D92D-1CED-46FF-9E3E-AC99BECC0A00}" type="pres">
      <dgm:prSet presAssocID="{7F18B7C9-980D-4E2C-B30B-18A4FA0EEFD2}" presName="left_22_1" presStyleLbl="node1" presStyleIdx="2" presStyleCnt="4">
        <dgm:presLayoutVars>
          <dgm:bulletEnabled val="1"/>
        </dgm:presLayoutVars>
      </dgm:prSet>
      <dgm:spPr/>
    </dgm:pt>
    <dgm:pt modelId="{BDF79C24-5B02-47B1-89A6-53AD33F57E22}" type="pres">
      <dgm:prSet presAssocID="{7F18B7C9-980D-4E2C-B30B-18A4FA0EEFD2}" presName="left_22_2" presStyleLbl="node1" presStyleIdx="3" presStyleCnt="4">
        <dgm:presLayoutVars>
          <dgm:bulletEnabled val="1"/>
        </dgm:presLayoutVars>
      </dgm:prSet>
      <dgm:spPr/>
    </dgm:pt>
  </dgm:ptLst>
  <dgm:cxnLst>
    <dgm:cxn modelId="{FEC88500-543D-4240-B63F-160645540D7E}" srcId="{7321F442-B6C5-4D6A-879B-DC0D11750B60}" destId="{A38C1EC2-5D3E-4B74-B5BB-D062BEAD4D48}" srcOrd="1" destOrd="0" parTransId="{4B586BDA-782B-42D1-9CB1-ACB7E29B99D8}" sibTransId="{0A68ABAF-6797-469E-BE7E-CF8256257733}"/>
    <dgm:cxn modelId="{D2CAD710-0BBA-4525-A97C-AC08F05CD9A8}" type="presOf" srcId="{1B3311B1-D2AB-4A18-BD8F-26AD99965E83}" destId="{BDF79C24-5B02-47B1-89A6-53AD33F57E22}" srcOrd="0" destOrd="0" presId="urn:microsoft.com/office/officeart/2005/8/layout/balance1"/>
    <dgm:cxn modelId="{0DF79125-CF3B-498C-95E9-751B3DF43E62}" srcId="{7F18B7C9-980D-4E2C-B30B-18A4FA0EEFD2}" destId="{7321F442-B6C5-4D6A-879B-DC0D11750B60}" srcOrd="1" destOrd="0" parTransId="{7F09425E-DD16-42F7-9D04-FFF7299944C7}" sibTransId="{312F5073-BAD6-4745-ACD2-6B50EB5D3875}"/>
    <dgm:cxn modelId="{35BE7B30-D805-4D2E-8BFB-0D816E973565}" srcId="{7321F442-B6C5-4D6A-879B-DC0D11750B60}" destId="{A8715168-AA36-414C-85C3-B40C83E7D2AE}" srcOrd="0" destOrd="0" parTransId="{48D518E4-ACA2-447C-AD5F-6E1EEAA43B6B}" sibTransId="{A80D94B5-E94D-4A20-B3ED-1BCAC8F5FF26}"/>
    <dgm:cxn modelId="{98EFA335-DC10-4739-868F-E9FD96038AE0}" type="presOf" srcId="{7321F442-B6C5-4D6A-879B-DC0D11750B60}" destId="{7BE77E70-9E1B-43AC-BFC8-E51B040A64C3}" srcOrd="0" destOrd="0" presId="urn:microsoft.com/office/officeart/2005/8/layout/balance1"/>
    <dgm:cxn modelId="{D8D3AE36-1B69-4114-884E-F9B6C89F89AB}" type="presOf" srcId="{A38C1EC2-5D3E-4B74-B5BB-D062BEAD4D48}" destId="{68FB408F-080F-4864-9561-6425C917130C}" srcOrd="0" destOrd="0" presId="urn:microsoft.com/office/officeart/2005/8/layout/balance1"/>
    <dgm:cxn modelId="{19543368-237F-400E-B848-69FB7D44F266}" type="presOf" srcId="{15426895-FE18-4666-B224-80D505316F1D}" destId="{46F5D92D-1CED-46FF-9E3E-AC99BECC0A00}" srcOrd="0" destOrd="0" presId="urn:microsoft.com/office/officeart/2005/8/layout/balance1"/>
    <dgm:cxn modelId="{B2446179-8D80-42EB-85AF-6099FC93D296}" srcId="{7F18B7C9-980D-4E2C-B30B-18A4FA0EEFD2}" destId="{26C82621-E8E1-4469-8771-EC895A4E53AA}" srcOrd="0" destOrd="0" parTransId="{27DFFB23-769E-4CDE-911C-2347B135A6EE}" sibTransId="{F1B46918-C053-4FA7-A00E-2D1C99ACC47B}"/>
    <dgm:cxn modelId="{CEA78F7A-2302-4F4F-80BD-46D6E8D97385}" srcId="{26C82621-E8E1-4469-8771-EC895A4E53AA}" destId="{1B3311B1-D2AB-4A18-BD8F-26AD99965E83}" srcOrd="1" destOrd="0" parTransId="{686F7163-1B8A-4A77-B22C-631E2C21DDB1}" sibTransId="{8AF836A2-C680-4991-99C1-5AFE5BDBF37B}"/>
    <dgm:cxn modelId="{3297B9A8-4497-4FE1-9F21-9C93AFE006DD}" type="presOf" srcId="{26C82621-E8E1-4469-8771-EC895A4E53AA}" destId="{470A145A-F880-420E-987D-2BA9D7F2371B}" srcOrd="0" destOrd="0" presId="urn:microsoft.com/office/officeart/2005/8/layout/balance1"/>
    <dgm:cxn modelId="{A3B52DC8-C2C7-4029-84D4-158A822702BD}" type="presOf" srcId="{7F18B7C9-980D-4E2C-B30B-18A4FA0EEFD2}" destId="{D2421985-4C32-4A43-9F67-EFD876A9C86C}" srcOrd="0" destOrd="0" presId="urn:microsoft.com/office/officeart/2005/8/layout/balance1"/>
    <dgm:cxn modelId="{92D9B3D3-AB60-4B33-8FC1-5452A057056B}" type="presOf" srcId="{A8715168-AA36-414C-85C3-B40C83E7D2AE}" destId="{5CE33AE0-2584-4F57-A80E-42242DF8A6B8}" srcOrd="0" destOrd="0" presId="urn:microsoft.com/office/officeart/2005/8/layout/balance1"/>
    <dgm:cxn modelId="{F7DAF9ED-98DF-4A5B-82F5-E69E5393FB51}" srcId="{26C82621-E8E1-4469-8771-EC895A4E53AA}" destId="{15426895-FE18-4666-B224-80D505316F1D}" srcOrd="0" destOrd="0" parTransId="{B047147B-CAB6-4182-99A3-0B2E45BBEB71}" sibTransId="{A147A6E9-2288-4B7E-853D-8AFA86575CF2}"/>
    <dgm:cxn modelId="{A749448F-C20C-4447-859C-22E871FB6660}" type="presParOf" srcId="{D2421985-4C32-4A43-9F67-EFD876A9C86C}" destId="{3D9C8754-B95F-442E-BCFF-408810DA1CBF}" srcOrd="0" destOrd="0" presId="urn:microsoft.com/office/officeart/2005/8/layout/balance1"/>
    <dgm:cxn modelId="{27E6B94A-3604-4BDD-B0A6-0EB067CA49ED}" type="presParOf" srcId="{D2421985-4C32-4A43-9F67-EFD876A9C86C}" destId="{E4E56A05-3398-42B8-9AD2-58580F705845}" srcOrd="1" destOrd="0" presId="urn:microsoft.com/office/officeart/2005/8/layout/balance1"/>
    <dgm:cxn modelId="{4985F2AD-3756-4AEA-B867-02DBDF778A8A}" type="presParOf" srcId="{E4E56A05-3398-42B8-9AD2-58580F705845}" destId="{470A145A-F880-420E-987D-2BA9D7F2371B}" srcOrd="0" destOrd="0" presId="urn:microsoft.com/office/officeart/2005/8/layout/balance1"/>
    <dgm:cxn modelId="{9906CCC4-B54D-4868-9710-6540DAFB1C2C}" type="presParOf" srcId="{E4E56A05-3398-42B8-9AD2-58580F705845}" destId="{7BE77E70-9E1B-43AC-BFC8-E51B040A64C3}" srcOrd="1" destOrd="0" presId="urn:microsoft.com/office/officeart/2005/8/layout/balance1"/>
    <dgm:cxn modelId="{F8F670C5-BC4A-4CC1-8BB9-5AD1A1BC2450}" type="presParOf" srcId="{D2421985-4C32-4A43-9F67-EFD876A9C86C}" destId="{A766711A-434E-46AF-893C-5889211AFBB3}" srcOrd="2" destOrd="0" presId="urn:microsoft.com/office/officeart/2005/8/layout/balance1"/>
    <dgm:cxn modelId="{D4CFBD71-250D-4248-8B9D-333E04D52A00}" type="presParOf" srcId="{A766711A-434E-46AF-893C-5889211AFBB3}" destId="{D26CD4BB-FF55-429A-95D9-6573A9AB1B89}" srcOrd="0" destOrd="0" presId="urn:microsoft.com/office/officeart/2005/8/layout/balance1"/>
    <dgm:cxn modelId="{581F2A0A-424B-4260-97EF-64D387387F27}" type="presParOf" srcId="{A766711A-434E-46AF-893C-5889211AFBB3}" destId="{5FA17BDE-58BB-47ED-AB70-FE6056A4878D}" srcOrd="1" destOrd="0" presId="urn:microsoft.com/office/officeart/2005/8/layout/balance1"/>
    <dgm:cxn modelId="{D8152DC1-CC63-406B-B413-661740920C2D}" type="presParOf" srcId="{A766711A-434E-46AF-893C-5889211AFBB3}" destId="{D85AB2A2-4855-440C-8FFF-87AB4214D80B}" srcOrd="2" destOrd="0" presId="urn:microsoft.com/office/officeart/2005/8/layout/balance1"/>
    <dgm:cxn modelId="{9CB91197-B295-4997-B1D7-AE5E74A65E95}" type="presParOf" srcId="{A766711A-434E-46AF-893C-5889211AFBB3}" destId="{5CE33AE0-2584-4F57-A80E-42242DF8A6B8}" srcOrd="3" destOrd="0" presId="urn:microsoft.com/office/officeart/2005/8/layout/balance1"/>
    <dgm:cxn modelId="{ECF34BB6-5504-493D-AB9C-A6A303D62F34}" type="presParOf" srcId="{A766711A-434E-46AF-893C-5889211AFBB3}" destId="{68FB408F-080F-4864-9561-6425C917130C}" srcOrd="4" destOrd="0" presId="urn:microsoft.com/office/officeart/2005/8/layout/balance1"/>
    <dgm:cxn modelId="{123C92A6-8626-4111-A7D1-0E54A1D28E61}" type="presParOf" srcId="{A766711A-434E-46AF-893C-5889211AFBB3}" destId="{46F5D92D-1CED-46FF-9E3E-AC99BECC0A00}" srcOrd="5" destOrd="0" presId="urn:microsoft.com/office/officeart/2005/8/layout/balance1"/>
    <dgm:cxn modelId="{6955DB0B-06AF-4142-B370-55E22BD876E5}" type="presParOf" srcId="{A766711A-434E-46AF-893C-5889211AFBB3}" destId="{BDF79C24-5B02-47B1-89A6-53AD33F57E22}" srcOrd="6" destOrd="0" presId="urn:microsoft.com/office/officeart/2005/8/layout/balance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7F18B7C9-980D-4E2C-B30B-18A4FA0EEFD2}" type="doc">
      <dgm:prSet loTypeId="urn:microsoft.com/office/officeart/2005/8/layout/balance1" loCatId="relationship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26C82621-E8E1-4469-8771-EC895A4E53AA}">
      <dgm:prSet phldrT="[Text]"/>
      <dgm:spPr/>
      <dgm:t>
        <a:bodyPr/>
        <a:lstStyle/>
        <a:p>
          <a:r>
            <a:rPr lang="en-US" dirty="0"/>
            <a:t>Class</a:t>
          </a:r>
        </a:p>
      </dgm:t>
    </dgm:pt>
    <dgm:pt modelId="{27DFFB23-769E-4CDE-911C-2347B135A6EE}" type="parTrans" cxnId="{B2446179-8D80-42EB-85AF-6099FC93D296}">
      <dgm:prSet/>
      <dgm:spPr/>
      <dgm:t>
        <a:bodyPr/>
        <a:lstStyle/>
        <a:p>
          <a:endParaRPr lang="en-US"/>
        </a:p>
      </dgm:t>
    </dgm:pt>
    <dgm:pt modelId="{F1B46918-C053-4FA7-A00E-2D1C99ACC47B}" type="sibTrans" cxnId="{B2446179-8D80-42EB-85AF-6099FC93D296}">
      <dgm:prSet/>
      <dgm:spPr/>
      <dgm:t>
        <a:bodyPr/>
        <a:lstStyle/>
        <a:p>
          <a:endParaRPr lang="en-US"/>
        </a:p>
      </dgm:t>
    </dgm:pt>
    <dgm:pt modelId="{15426895-FE18-4666-B224-80D505316F1D}">
      <dgm:prSet phldrT="[Text]" phldr="1"/>
      <dgm:spPr/>
      <dgm:t>
        <a:bodyPr/>
        <a:lstStyle/>
        <a:p>
          <a:endParaRPr lang="en-US" dirty="0"/>
        </a:p>
      </dgm:t>
    </dgm:pt>
    <dgm:pt modelId="{B047147B-CAB6-4182-99A3-0B2E45BBEB71}" type="parTrans" cxnId="{F7DAF9ED-98DF-4A5B-82F5-E69E5393FB51}">
      <dgm:prSet/>
      <dgm:spPr/>
      <dgm:t>
        <a:bodyPr/>
        <a:lstStyle/>
        <a:p>
          <a:endParaRPr lang="en-US"/>
        </a:p>
      </dgm:t>
    </dgm:pt>
    <dgm:pt modelId="{A147A6E9-2288-4B7E-853D-8AFA86575CF2}" type="sibTrans" cxnId="{F7DAF9ED-98DF-4A5B-82F5-E69E5393FB51}">
      <dgm:prSet/>
      <dgm:spPr/>
      <dgm:t>
        <a:bodyPr/>
        <a:lstStyle/>
        <a:p>
          <a:endParaRPr lang="en-US"/>
        </a:p>
      </dgm:t>
    </dgm:pt>
    <dgm:pt modelId="{1B3311B1-D2AB-4A18-BD8F-26AD99965E83}">
      <dgm:prSet phldrT="[Text]" phldr="1"/>
      <dgm:spPr/>
      <dgm:t>
        <a:bodyPr/>
        <a:lstStyle/>
        <a:p>
          <a:endParaRPr lang="en-US" dirty="0"/>
        </a:p>
      </dgm:t>
    </dgm:pt>
    <dgm:pt modelId="{686F7163-1B8A-4A77-B22C-631E2C21DDB1}" type="parTrans" cxnId="{CEA78F7A-2302-4F4F-80BD-46D6E8D97385}">
      <dgm:prSet/>
      <dgm:spPr/>
      <dgm:t>
        <a:bodyPr/>
        <a:lstStyle/>
        <a:p>
          <a:endParaRPr lang="en-US"/>
        </a:p>
      </dgm:t>
    </dgm:pt>
    <dgm:pt modelId="{8AF836A2-C680-4991-99C1-5AFE5BDBF37B}" type="sibTrans" cxnId="{CEA78F7A-2302-4F4F-80BD-46D6E8D97385}">
      <dgm:prSet/>
      <dgm:spPr/>
      <dgm:t>
        <a:bodyPr/>
        <a:lstStyle/>
        <a:p>
          <a:endParaRPr lang="en-US"/>
        </a:p>
      </dgm:t>
    </dgm:pt>
    <dgm:pt modelId="{7321F442-B6C5-4D6A-879B-DC0D11750B60}">
      <dgm:prSet phldrT="[Text]"/>
      <dgm:spPr/>
      <dgm:t>
        <a:bodyPr/>
        <a:lstStyle/>
        <a:p>
          <a:r>
            <a:rPr lang="en-US" dirty="0"/>
            <a:t>Method</a:t>
          </a:r>
        </a:p>
      </dgm:t>
    </dgm:pt>
    <dgm:pt modelId="{7F09425E-DD16-42F7-9D04-FFF7299944C7}" type="parTrans" cxnId="{0DF79125-CF3B-498C-95E9-751B3DF43E62}">
      <dgm:prSet/>
      <dgm:spPr/>
      <dgm:t>
        <a:bodyPr/>
        <a:lstStyle/>
        <a:p>
          <a:endParaRPr lang="en-US"/>
        </a:p>
      </dgm:t>
    </dgm:pt>
    <dgm:pt modelId="{312F5073-BAD6-4745-ACD2-6B50EB5D3875}" type="sibTrans" cxnId="{0DF79125-CF3B-498C-95E9-751B3DF43E62}">
      <dgm:prSet/>
      <dgm:spPr/>
      <dgm:t>
        <a:bodyPr/>
        <a:lstStyle/>
        <a:p>
          <a:endParaRPr lang="en-US"/>
        </a:p>
      </dgm:t>
    </dgm:pt>
    <dgm:pt modelId="{A8715168-AA36-414C-85C3-B40C83E7D2AE}">
      <dgm:prSet phldrT="[Text]" phldr="1"/>
      <dgm:spPr/>
      <dgm:t>
        <a:bodyPr/>
        <a:lstStyle/>
        <a:p>
          <a:endParaRPr lang="en-US" dirty="0"/>
        </a:p>
      </dgm:t>
    </dgm:pt>
    <dgm:pt modelId="{48D518E4-ACA2-447C-AD5F-6E1EEAA43B6B}" type="parTrans" cxnId="{35BE7B30-D805-4D2E-8BFB-0D816E973565}">
      <dgm:prSet/>
      <dgm:spPr/>
      <dgm:t>
        <a:bodyPr/>
        <a:lstStyle/>
        <a:p>
          <a:endParaRPr lang="en-US"/>
        </a:p>
      </dgm:t>
    </dgm:pt>
    <dgm:pt modelId="{A80D94B5-E94D-4A20-B3ED-1BCAC8F5FF26}" type="sibTrans" cxnId="{35BE7B30-D805-4D2E-8BFB-0D816E973565}">
      <dgm:prSet/>
      <dgm:spPr/>
      <dgm:t>
        <a:bodyPr/>
        <a:lstStyle/>
        <a:p>
          <a:endParaRPr lang="en-US"/>
        </a:p>
      </dgm:t>
    </dgm:pt>
    <dgm:pt modelId="{3C125E42-45C3-49A0-A554-C973B3204ED6}">
      <dgm:prSet phldrT="[Text]"/>
      <dgm:spPr/>
      <dgm:t>
        <a:bodyPr/>
        <a:lstStyle/>
        <a:p>
          <a:endParaRPr lang="en-US" dirty="0"/>
        </a:p>
      </dgm:t>
    </dgm:pt>
    <dgm:pt modelId="{F783CE5B-E133-4913-BA5C-A1A4881C7A20}" type="parTrans" cxnId="{C5029F18-0BAB-46A8-B2B8-92381C501894}">
      <dgm:prSet/>
      <dgm:spPr/>
      <dgm:t>
        <a:bodyPr/>
        <a:lstStyle/>
        <a:p>
          <a:endParaRPr lang="en-US"/>
        </a:p>
      </dgm:t>
    </dgm:pt>
    <dgm:pt modelId="{086210FA-B55F-400C-907D-D4A4FCF61DE4}" type="sibTrans" cxnId="{C5029F18-0BAB-46A8-B2B8-92381C501894}">
      <dgm:prSet/>
      <dgm:spPr/>
      <dgm:t>
        <a:bodyPr/>
        <a:lstStyle/>
        <a:p>
          <a:endParaRPr lang="en-US"/>
        </a:p>
      </dgm:t>
    </dgm:pt>
    <dgm:pt modelId="{48FFB130-BF89-4A2E-818A-9F4D42437EF6}">
      <dgm:prSet phldrT="[Text]"/>
      <dgm:spPr/>
      <dgm:t>
        <a:bodyPr/>
        <a:lstStyle/>
        <a:p>
          <a:endParaRPr lang="en-US" dirty="0"/>
        </a:p>
      </dgm:t>
    </dgm:pt>
    <dgm:pt modelId="{3329709A-B194-4B12-874A-A3BA81F85969}" type="parTrans" cxnId="{210C5D10-3B91-4152-869F-67B6F3F9A430}">
      <dgm:prSet/>
      <dgm:spPr/>
      <dgm:t>
        <a:bodyPr/>
        <a:lstStyle/>
        <a:p>
          <a:endParaRPr lang="en-US"/>
        </a:p>
      </dgm:t>
    </dgm:pt>
    <dgm:pt modelId="{82CFD984-B506-40DD-B8DA-896B0DA9A8F1}" type="sibTrans" cxnId="{210C5D10-3B91-4152-869F-67B6F3F9A430}">
      <dgm:prSet/>
      <dgm:spPr/>
      <dgm:t>
        <a:bodyPr/>
        <a:lstStyle/>
        <a:p>
          <a:endParaRPr lang="en-US"/>
        </a:p>
      </dgm:t>
    </dgm:pt>
    <dgm:pt modelId="{D2421985-4C32-4A43-9F67-EFD876A9C86C}" type="pres">
      <dgm:prSet presAssocID="{7F18B7C9-980D-4E2C-B30B-18A4FA0EEFD2}" presName="outerComposite" presStyleCnt="0">
        <dgm:presLayoutVars>
          <dgm:chMax val="2"/>
          <dgm:animLvl val="lvl"/>
          <dgm:resizeHandles val="exact"/>
        </dgm:presLayoutVars>
      </dgm:prSet>
      <dgm:spPr/>
    </dgm:pt>
    <dgm:pt modelId="{3D9C8754-B95F-442E-BCFF-408810DA1CBF}" type="pres">
      <dgm:prSet presAssocID="{7F18B7C9-980D-4E2C-B30B-18A4FA0EEFD2}" presName="dummyMaxCanvas" presStyleCnt="0"/>
      <dgm:spPr/>
    </dgm:pt>
    <dgm:pt modelId="{E4E56A05-3398-42B8-9AD2-58580F705845}" type="pres">
      <dgm:prSet presAssocID="{7F18B7C9-980D-4E2C-B30B-18A4FA0EEFD2}" presName="parentComposite" presStyleCnt="0"/>
      <dgm:spPr/>
    </dgm:pt>
    <dgm:pt modelId="{470A145A-F880-420E-987D-2BA9D7F2371B}" type="pres">
      <dgm:prSet presAssocID="{7F18B7C9-980D-4E2C-B30B-18A4FA0EEFD2}" presName="parent1" presStyleLbl="alignAccFollowNode1" presStyleIdx="0" presStyleCnt="4">
        <dgm:presLayoutVars>
          <dgm:chMax val="4"/>
        </dgm:presLayoutVars>
      </dgm:prSet>
      <dgm:spPr/>
    </dgm:pt>
    <dgm:pt modelId="{7BE77E70-9E1B-43AC-BFC8-E51B040A64C3}" type="pres">
      <dgm:prSet presAssocID="{7F18B7C9-980D-4E2C-B30B-18A4FA0EEFD2}" presName="parent2" presStyleLbl="alignAccFollowNode1" presStyleIdx="1" presStyleCnt="4">
        <dgm:presLayoutVars>
          <dgm:chMax val="4"/>
        </dgm:presLayoutVars>
      </dgm:prSet>
      <dgm:spPr/>
    </dgm:pt>
    <dgm:pt modelId="{A766711A-434E-46AF-893C-5889211AFBB3}" type="pres">
      <dgm:prSet presAssocID="{7F18B7C9-980D-4E2C-B30B-18A4FA0EEFD2}" presName="childrenComposite" presStyleCnt="0"/>
      <dgm:spPr/>
    </dgm:pt>
    <dgm:pt modelId="{D26CD4BB-FF55-429A-95D9-6573A9AB1B89}" type="pres">
      <dgm:prSet presAssocID="{7F18B7C9-980D-4E2C-B30B-18A4FA0EEFD2}" presName="dummyMaxCanvas_ChildArea" presStyleCnt="0"/>
      <dgm:spPr/>
    </dgm:pt>
    <dgm:pt modelId="{5FA17BDE-58BB-47ED-AB70-FE6056A4878D}" type="pres">
      <dgm:prSet presAssocID="{7F18B7C9-980D-4E2C-B30B-18A4FA0EEFD2}" presName="fulcrum" presStyleLbl="alignAccFollowNode1" presStyleIdx="2" presStyleCnt="4"/>
      <dgm:spPr/>
    </dgm:pt>
    <dgm:pt modelId="{6A478061-7638-474D-B91A-BD185C17AFBE}" type="pres">
      <dgm:prSet presAssocID="{7F18B7C9-980D-4E2C-B30B-18A4FA0EEFD2}" presName="balance_41" presStyleLbl="alignAccFollowNode1" presStyleIdx="3" presStyleCnt="4">
        <dgm:presLayoutVars>
          <dgm:bulletEnabled val="1"/>
        </dgm:presLayoutVars>
      </dgm:prSet>
      <dgm:spPr/>
    </dgm:pt>
    <dgm:pt modelId="{3E688742-0ACB-46A4-80F5-35A548CD9D0C}" type="pres">
      <dgm:prSet presAssocID="{7F18B7C9-980D-4E2C-B30B-18A4FA0EEFD2}" presName="left_41_1" presStyleLbl="node1" presStyleIdx="0" presStyleCnt="5">
        <dgm:presLayoutVars>
          <dgm:bulletEnabled val="1"/>
        </dgm:presLayoutVars>
      </dgm:prSet>
      <dgm:spPr/>
    </dgm:pt>
    <dgm:pt modelId="{AC9BC09E-92BE-4E77-99B1-8FCF30CF0FA4}" type="pres">
      <dgm:prSet presAssocID="{7F18B7C9-980D-4E2C-B30B-18A4FA0EEFD2}" presName="left_41_2" presStyleLbl="node1" presStyleIdx="1" presStyleCnt="5">
        <dgm:presLayoutVars>
          <dgm:bulletEnabled val="1"/>
        </dgm:presLayoutVars>
      </dgm:prSet>
      <dgm:spPr/>
    </dgm:pt>
    <dgm:pt modelId="{C490A238-17B2-4EE2-AF55-17AA24FB35B5}" type="pres">
      <dgm:prSet presAssocID="{7F18B7C9-980D-4E2C-B30B-18A4FA0EEFD2}" presName="left_41_3" presStyleLbl="node1" presStyleIdx="2" presStyleCnt="5">
        <dgm:presLayoutVars>
          <dgm:bulletEnabled val="1"/>
        </dgm:presLayoutVars>
      </dgm:prSet>
      <dgm:spPr/>
    </dgm:pt>
    <dgm:pt modelId="{134A137F-3574-45D7-BA80-471590B268E0}" type="pres">
      <dgm:prSet presAssocID="{7F18B7C9-980D-4E2C-B30B-18A4FA0EEFD2}" presName="left_41_4" presStyleLbl="node1" presStyleIdx="3" presStyleCnt="5">
        <dgm:presLayoutVars>
          <dgm:bulletEnabled val="1"/>
        </dgm:presLayoutVars>
      </dgm:prSet>
      <dgm:spPr/>
    </dgm:pt>
    <dgm:pt modelId="{1208A2C4-79AB-4161-8F10-EA4A1973C5B6}" type="pres">
      <dgm:prSet presAssocID="{7F18B7C9-980D-4E2C-B30B-18A4FA0EEFD2}" presName="right_41_1" presStyleLbl="node1" presStyleIdx="4" presStyleCnt="5">
        <dgm:presLayoutVars>
          <dgm:bulletEnabled val="1"/>
        </dgm:presLayoutVars>
      </dgm:prSet>
      <dgm:spPr/>
    </dgm:pt>
  </dgm:ptLst>
  <dgm:cxnLst>
    <dgm:cxn modelId="{210C5D10-3B91-4152-869F-67B6F3F9A430}" srcId="{26C82621-E8E1-4469-8771-EC895A4E53AA}" destId="{48FFB130-BF89-4A2E-818A-9F4D42437EF6}" srcOrd="3" destOrd="0" parTransId="{3329709A-B194-4B12-874A-A3BA81F85969}" sibTransId="{82CFD984-B506-40DD-B8DA-896B0DA9A8F1}"/>
    <dgm:cxn modelId="{C5029F18-0BAB-46A8-B2B8-92381C501894}" srcId="{26C82621-E8E1-4469-8771-EC895A4E53AA}" destId="{3C125E42-45C3-49A0-A554-C973B3204ED6}" srcOrd="1" destOrd="0" parTransId="{F783CE5B-E133-4913-BA5C-A1A4881C7A20}" sibTransId="{086210FA-B55F-400C-907D-D4A4FCF61DE4}"/>
    <dgm:cxn modelId="{0DF79125-CF3B-498C-95E9-751B3DF43E62}" srcId="{7F18B7C9-980D-4E2C-B30B-18A4FA0EEFD2}" destId="{7321F442-B6C5-4D6A-879B-DC0D11750B60}" srcOrd="1" destOrd="0" parTransId="{7F09425E-DD16-42F7-9D04-FFF7299944C7}" sibTransId="{312F5073-BAD6-4745-ACD2-6B50EB5D3875}"/>
    <dgm:cxn modelId="{35BE7B30-D805-4D2E-8BFB-0D816E973565}" srcId="{7321F442-B6C5-4D6A-879B-DC0D11750B60}" destId="{A8715168-AA36-414C-85C3-B40C83E7D2AE}" srcOrd="0" destOrd="0" parTransId="{48D518E4-ACA2-447C-AD5F-6E1EEAA43B6B}" sibTransId="{A80D94B5-E94D-4A20-B3ED-1BCAC8F5FF26}"/>
    <dgm:cxn modelId="{98EFA335-DC10-4739-868F-E9FD96038AE0}" type="presOf" srcId="{7321F442-B6C5-4D6A-879B-DC0D11750B60}" destId="{7BE77E70-9E1B-43AC-BFC8-E51B040A64C3}" srcOrd="0" destOrd="0" presId="urn:microsoft.com/office/officeart/2005/8/layout/balance1"/>
    <dgm:cxn modelId="{5C498C66-AF21-49A6-9893-3A876C538B72}" type="presOf" srcId="{48FFB130-BF89-4A2E-818A-9F4D42437EF6}" destId="{134A137F-3574-45D7-BA80-471590B268E0}" srcOrd="0" destOrd="0" presId="urn:microsoft.com/office/officeart/2005/8/layout/balance1"/>
    <dgm:cxn modelId="{B2446179-8D80-42EB-85AF-6099FC93D296}" srcId="{7F18B7C9-980D-4E2C-B30B-18A4FA0EEFD2}" destId="{26C82621-E8E1-4469-8771-EC895A4E53AA}" srcOrd="0" destOrd="0" parTransId="{27DFFB23-769E-4CDE-911C-2347B135A6EE}" sibTransId="{F1B46918-C053-4FA7-A00E-2D1C99ACC47B}"/>
    <dgm:cxn modelId="{CEA78F7A-2302-4F4F-80BD-46D6E8D97385}" srcId="{26C82621-E8E1-4469-8771-EC895A4E53AA}" destId="{1B3311B1-D2AB-4A18-BD8F-26AD99965E83}" srcOrd="2" destOrd="0" parTransId="{686F7163-1B8A-4A77-B22C-631E2C21DDB1}" sibTransId="{8AF836A2-C680-4991-99C1-5AFE5BDBF37B}"/>
    <dgm:cxn modelId="{08BF027C-A9A3-4EB2-BA25-607664733859}" type="presOf" srcId="{A8715168-AA36-414C-85C3-B40C83E7D2AE}" destId="{1208A2C4-79AB-4161-8F10-EA4A1973C5B6}" srcOrd="0" destOrd="0" presId="urn:microsoft.com/office/officeart/2005/8/layout/balance1"/>
    <dgm:cxn modelId="{2EB3439E-2D3F-45D0-A315-37B7F70D1930}" type="presOf" srcId="{15426895-FE18-4666-B224-80D505316F1D}" destId="{3E688742-0ACB-46A4-80F5-35A548CD9D0C}" srcOrd="0" destOrd="0" presId="urn:microsoft.com/office/officeart/2005/8/layout/balance1"/>
    <dgm:cxn modelId="{3297B9A8-4497-4FE1-9F21-9C93AFE006DD}" type="presOf" srcId="{26C82621-E8E1-4469-8771-EC895A4E53AA}" destId="{470A145A-F880-420E-987D-2BA9D7F2371B}" srcOrd="0" destOrd="0" presId="urn:microsoft.com/office/officeart/2005/8/layout/balance1"/>
    <dgm:cxn modelId="{E70830B5-843F-4BA5-8E1D-76FBE2248E34}" type="presOf" srcId="{1B3311B1-D2AB-4A18-BD8F-26AD99965E83}" destId="{C490A238-17B2-4EE2-AF55-17AA24FB35B5}" srcOrd="0" destOrd="0" presId="urn:microsoft.com/office/officeart/2005/8/layout/balance1"/>
    <dgm:cxn modelId="{E1D29FB7-13C9-4CE8-A799-BD0D21249A88}" type="presOf" srcId="{3C125E42-45C3-49A0-A554-C973B3204ED6}" destId="{AC9BC09E-92BE-4E77-99B1-8FCF30CF0FA4}" srcOrd="0" destOrd="0" presId="urn:microsoft.com/office/officeart/2005/8/layout/balance1"/>
    <dgm:cxn modelId="{A3B52DC8-C2C7-4029-84D4-158A822702BD}" type="presOf" srcId="{7F18B7C9-980D-4E2C-B30B-18A4FA0EEFD2}" destId="{D2421985-4C32-4A43-9F67-EFD876A9C86C}" srcOrd="0" destOrd="0" presId="urn:microsoft.com/office/officeart/2005/8/layout/balance1"/>
    <dgm:cxn modelId="{F7DAF9ED-98DF-4A5B-82F5-E69E5393FB51}" srcId="{26C82621-E8E1-4469-8771-EC895A4E53AA}" destId="{15426895-FE18-4666-B224-80D505316F1D}" srcOrd="0" destOrd="0" parTransId="{B047147B-CAB6-4182-99A3-0B2E45BBEB71}" sibTransId="{A147A6E9-2288-4B7E-853D-8AFA86575CF2}"/>
    <dgm:cxn modelId="{A749448F-C20C-4447-859C-22E871FB6660}" type="presParOf" srcId="{D2421985-4C32-4A43-9F67-EFD876A9C86C}" destId="{3D9C8754-B95F-442E-BCFF-408810DA1CBF}" srcOrd="0" destOrd="0" presId="urn:microsoft.com/office/officeart/2005/8/layout/balance1"/>
    <dgm:cxn modelId="{27E6B94A-3604-4BDD-B0A6-0EB067CA49ED}" type="presParOf" srcId="{D2421985-4C32-4A43-9F67-EFD876A9C86C}" destId="{E4E56A05-3398-42B8-9AD2-58580F705845}" srcOrd="1" destOrd="0" presId="urn:microsoft.com/office/officeart/2005/8/layout/balance1"/>
    <dgm:cxn modelId="{4985F2AD-3756-4AEA-B867-02DBDF778A8A}" type="presParOf" srcId="{E4E56A05-3398-42B8-9AD2-58580F705845}" destId="{470A145A-F880-420E-987D-2BA9D7F2371B}" srcOrd="0" destOrd="0" presId="urn:microsoft.com/office/officeart/2005/8/layout/balance1"/>
    <dgm:cxn modelId="{9906CCC4-B54D-4868-9710-6540DAFB1C2C}" type="presParOf" srcId="{E4E56A05-3398-42B8-9AD2-58580F705845}" destId="{7BE77E70-9E1B-43AC-BFC8-E51B040A64C3}" srcOrd="1" destOrd="0" presId="urn:microsoft.com/office/officeart/2005/8/layout/balance1"/>
    <dgm:cxn modelId="{F8F670C5-BC4A-4CC1-8BB9-5AD1A1BC2450}" type="presParOf" srcId="{D2421985-4C32-4A43-9F67-EFD876A9C86C}" destId="{A766711A-434E-46AF-893C-5889211AFBB3}" srcOrd="2" destOrd="0" presId="urn:microsoft.com/office/officeart/2005/8/layout/balance1"/>
    <dgm:cxn modelId="{D4CFBD71-250D-4248-8B9D-333E04D52A00}" type="presParOf" srcId="{A766711A-434E-46AF-893C-5889211AFBB3}" destId="{D26CD4BB-FF55-429A-95D9-6573A9AB1B89}" srcOrd="0" destOrd="0" presId="urn:microsoft.com/office/officeart/2005/8/layout/balance1"/>
    <dgm:cxn modelId="{581F2A0A-424B-4260-97EF-64D387387F27}" type="presParOf" srcId="{A766711A-434E-46AF-893C-5889211AFBB3}" destId="{5FA17BDE-58BB-47ED-AB70-FE6056A4878D}" srcOrd="1" destOrd="0" presId="urn:microsoft.com/office/officeart/2005/8/layout/balance1"/>
    <dgm:cxn modelId="{EB9582F0-949E-4B81-9C9A-869B5313402F}" type="presParOf" srcId="{A766711A-434E-46AF-893C-5889211AFBB3}" destId="{6A478061-7638-474D-B91A-BD185C17AFBE}" srcOrd="2" destOrd="0" presId="urn:microsoft.com/office/officeart/2005/8/layout/balance1"/>
    <dgm:cxn modelId="{99E4A21D-A03E-4D2E-A28E-2A5B727CE0FB}" type="presParOf" srcId="{A766711A-434E-46AF-893C-5889211AFBB3}" destId="{3E688742-0ACB-46A4-80F5-35A548CD9D0C}" srcOrd="3" destOrd="0" presId="urn:microsoft.com/office/officeart/2005/8/layout/balance1"/>
    <dgm:cxn modelId="{833EF8A7-A9E2-4530-A60F-ED33A690E9B9}" type="presParOf" srcId="{A766711A-434E-46AF-893C-5889211AFBB3}" destId="{AC9BC09E-92BE-4E77-99B1-8FCF30CF0FA4}" srcOrd="4" destOrd="0" presId="urn:microsoft.com/office/officeart/2005/8/layout/balance1"/>
    <dgm:cxn modelId="{9FD55865-6DCF-431A-8940-F9A106430D01}" type="presParOf" srcId="{A766711A-434E-46AF-893C-5889211AFBB3}" destId="{C490A238-17B2-4EE2-AF55-17AA24FB35B5}" srcOrd="5" destOrd="0" presId="urn:microsoft.com/office/officeart/2005/8/layout/balance1"/>
    <dgm:cxn modelId="{05717BC9-2114-4137-BCF2-F534AB03D797}" type="presParOf" srcId="{A766711A-434E-46AF-893C-5889211AFBB3}" destId="{134A137F-3574-45D7-BA80-471590B268E0}" srcOrd="6" destOrd="0" presId="urn:microsoft.com/office/officeart/2005/8/layout/balance1"/>
    <dgm:cxn modelId="{407914D4-25CC-4716-831F-D29E7CE4AD03}" type="presParOf" srcId="{A766711A-434E-46AF-893C-5889211AFBB3}" destId="{1208A2C4-79AB-4161-8F10-EA4A1973C5B6}" srcOrd="7" destOrd="0" presId="urn:microsoft.com/office/officeart/2005/8/layout/balance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C89C5282-A366-47C9-9F36-BAA6C83A11B0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ru-RU"/>
        </a:p>
      </dgm:t>
    </dgm:pt>
    <dgm:pt modelId="{334A61D0-AABB-4FAB-9B5A-56EFF1A1D222}">
      <dgm:prSet phldrT="[Текст]"/>
      <dgm:spPr/>
      <dgm:t>
        <a:bodyPr/>
        <a:lstStyle/>
        <a:p>
          <a:r>
            <a:rPr lang="en-US" dirty="0"/>
            <a:t>Code Review</a:t>
          </a:r>
          <a:endParaRPr lang="ru-RU" dirty="0"/>
        </a:p>
      </dgm:t>
    </dgm:pt>
    <dgm:pt modelId="{550C1E3C-1352-4EF3-89BF-D545C2BB0186}" type="parTrans" cxnId="{A16CA3DE-D65E-425B-B611-5317EF9AC169}">
      <dgm:prSet/>
      <dgm:spPr/>
      <dgm:t>
        <a:bodyPr/>
        <a:lstStyle/>
        <a:p>
          <a:endParaRPr lang="ru-RU"/>
        </a:p>
      </dgm:t>
    </dgm:pt>
    <dgm:pt modelId="{15475B9C-3D90-4DF8-B8DB-3B06848D0E30}" type="sibTrans" cxnId="{A16CA3DE-D65E-425B-B611-5317EF9AC169}">
      <dgm:prSet/>
      <dgm:spPr/>
      <dgm:t>
        <a:bodyPr/>
        <a:lstStyle/>
        <a:p>
          <a:endParaRPr lang="ru-RU"/>
        </a:p>
      </dgm:t>
    </dgm:pt>
    <dgm:pt modelId="{C1C851E4-D67A-4B5A-A26B-8930CC60C1EC}">
      <dgm:prSet phldrT="[Текст]"/>
      <dgm:spPr/>
      <dgm:t>
        <a:bodyPr/>
        <a:lstStyle/>
        <a:p>
          <a:r>
            <a:rPr lang="en-US" dirty="0"/>
            <a:t>Code Coverage</a:t>
          </a:r>
          <a:endParaRPr lang="ru-RU" dirty="0"/>
        </a:p>
      </dgm:t>
    </dgm:pt>
    <dgm:pt modelId="{E6561569-75DF-43E0-9D04-8AF1A79874E3}" type="parTrans" cxnId="{E2742719-E809-4309-820C-F3AE703FA021}">
      <dgm:prSet/>
      <dgm:spPr/>
      <dgm:t>
        <a:bodyPr/>
        <a:lstStyle/>
        <a:p>
          <a:endParaRPr lang="ru-RU"/>
        </a:p>
      </dgm:t>
    </dgm:pt>
    <dgm:pt modelId="{1FEFD4DF-7304-4A9D-9B49-CDC72562DA10}" type="sibTrans" cxnId="{E2742719-E809-4309-820C-F3AE703FA021}">
      <dgm:prSet/>
      <dgm:spPr/>
      <dgm:t>
        <a:bodyPr/>
        <a:lstStyle/>
        <a:p>
          <a:endParaRPr lang="ru-RU"/>
        </a:p>
      </dgm:t>
    </dgm:pt>
    <dgm:pt modelId="{F5B1D8EC-A95D-4CA7-BDEC-5E4C2700D725}">
      <dgm:prSet phldrT="[Текст]"/>
      <dgm:spPr>
        <a:solidFill>
          <a:schemeClr val="accent6"/>
        </a:solidFill>
      </dgm:spPr>
      <dgm:t>
        <a:bodyPr/>
        <a:lstStyle/>
        <a:p>
          <a:r>
            <a:rPr lang="en-US" dirty="0"/>
            <a:t>Mutation Testing</a:t>
          </a:r>
          <a:endParaRPr lang="ru-RU" dirty="0"/>
        </a:p>
      </dgm:t>
    </dgm:pt>
    <dgm:pt modelId="{CC7C5E8F-E422-4EFD-94E3-401485B256C2}" type="parTrans" cxnId="{59333BB7-A696-4F9B-A06B-CAF17C55238A}">
      <dgm:prSet/>
      <dgm:spPr/>
      <dgm:t>
        <a:bodyPr/>
        <a:lstStyle/>
        <a:p>
          <a:endParaRPr lang="ru-RU"/>
        </a:p>
      </dgm:t>
    </dgm:pt>
    <dgm:pt modelId="{7ADD9C88-C576-461A-AE1A-FC590D29A43C}" type="sibTrans" cxnId="{59333BB7-A696-4F9B-A06B-CAF17C55238A}">
      <dgm:prSet/>
      <dgm:spPr/>
      <dgm:t>
        <a:bodyPr/>
        <a:lstStyle/>
        <a:p>
          <a:endParaRPr lang="ru-RU"/>
        </a:p>
      </dgm:t>
    </dgm:pt>
    <dgm:pt modelId="{72FBDB1A-2750-40B8-B697-88439F18A75E}">
      <dgm:prSet phldrT="[Текст]"/>
      <dgm:spPr/>
      <dgm:t>
        <a:bodyPr/>
        <a:lstStyle/>
        <a:p>
          <a:r>
            <a:rPr lang="en-US" dirty="0"/>
            <a:t>Analyzers</a:t>
          </a:r>
          <a:endParaRPr lang="ru-RU" dirty="0"/>
        </a:p>
      </dgm:t>
    </dgm:pt>
    <dgm:pt modelId="{689C9253-64A7-4D40-95C3-286078EDAD90}" type="parTrans" cxnId="{35F9411B-9D1B-4485-BC34-CDD98FFC4698}">
      <dgm:prSet/>
      <dgm:spPr/>
      <dgm:t>
        <a:bodyPr/>
        <a:lstStyle/>
        <a:p>
          <a:endParaRPr lang="ru-RU"/>
        </a:p>
      </dgm:t>
    </dgm:pt>
    <dgm:pt modelId="{27EBA7E3-7E46-4562-909B-E53DD8DF89CC}" type="sibTrans" cxnId="{35F9411B-9D1B-4485-BC34-CDD98FFC4698}">
      <dgm:prSet/>
      <dgm:spPr/>
      <dgm:t>
        <a:bodyPr/>
        <a:lstStyle/>
        <a:p>
          <a:endParaRPr lang="ru-RU"/>
        </a:p>
      </dgm:t>
    </dgm:pt>
    <dgm:pt modelId="{44697B47-D0A8-4417-AAFE-BD7F11E13CD9}" type="pres">
      <dgm:prSet presAssocID="{C89C5282-A366-47C9-9F36-BAA6C83A11B0}" presName="linear" presStyleCnt="0">
        <dgm:presLayoutVars>
          <dgm:animLvl val="lvl"/>
          <dgm:resizeHandles val="exact"/>
        </dgm:presLayoutVars>
      </dgm:prSet>
      <dgm:spPr/>
    </dgm:pt>
    <dgm:pt modelId="{E94DE7AB-B19E-4308-B4F7-823D73A88462}" type="pres">
      <dgm:prSet presAssocID="{334A61D0-AABB-4FAB-9B5A-56EFF1A1D222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8B4A3170-EC7B-4E19-94D2-6A2684996C17}" type="pres">
      <dgm:prSet presAssocID="{15475B9C-3D90-4DF8-B8DB-3B06848D0E30}" presName="spacer" presStyleCnt="0"/>
      <dgm:spPr/>
    </dgm:pt>
    <dgm:pt modelId="{FD734122-138F-4421-87E8-A5EC04EDD99F}" type="pres">
      <dgm:prSet presAssocID="{72FBDB1A-2750-40B8-B697-88439F18A75E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E9C50466-12B3-4C6E-B22B-6C0E2A2FA17A}" type="pres">
      <dgm:prSet presAssocID="{27EBA7E3-7E46-4562-909B-E53DD8DF89CC}" presName="spacer" presStyleCnt="0"/>
      <dgm:spPr/>
    </dgm:pt>
    <dgm:pt modelId="{99EDB08C-A6DC-4B9F-81B1-2E3FBFEB4643}" type="pres">
      <dgm:prSet presAssocID="{C1C851E4-D67A-4B5A-A26B-8930CC60C1EC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F1B48D90-A546-4D81-B9A0-8FCD13A329EA}" type="pres">
      <dgm:prSet presAssocID="{1FEFD4DF-7304-4A9D-9B49-CDC72562DA10}" presName="spacer" presStyleCnt="0"/>
      <dgm:spPr/>
    </dgm:pt>
    <dgm:pt modelId="{10AFD369-1D72-4CF5-B5F9-FB10AF6DB29C}" type="pres">
      <dgm:prSet presAssocID="{F5B1D8EC-A95D-4CA7-BDEC-5E4C2700D725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BC87BC08-67E6-4D15-AFA0-E9671018733B}" type="presOf" srcId="{C89C5282-A366-47C9-9F36-BAA6C83A11B0}" destId="{44697B47-D0A8-4417-AAFE-BD7F11E13CD9}" srcOrd="0" destOrd="0" presId="urn:microsoft.com/office/officeart/2005/8/layout/vList2"/>
    <dgm:cxn modelId="{E2742719-E809-4309-820C-F3AE703FA021}" srcId="{C89C5282-A366-47C9-9F36-BAA6C83A11B0}" destId="{C1C851E4-D67A-4B5A-A26B-8930CC60C1EC}" srcOrd="2" destOrd="0" parTransId="{E6561569-75DF-43E0-9D04-8AF1A79874E3}" sibTransId="{1FEFD4DF-7304-4A9D-9B49-CDC72562DA10}"/>
    <dgm:cxn modelId="{35F9411B-9D1B-4485-BC34-CDD98FFC4698}" srcId="{C89C5282-A366-47C9-9F36-BAA6C83A11B0}" destId="{72FBDB1A-2750-40B8-B697-88439F18A75E}" srcOrd="1" destOrd="0" parTransId="{689C9253-64A7-4D40-95C3-286078EDAD90}" sibTransId="{27EBA7E3-7E46-4562-909B-E53DD8DF89CC}"/>
    <dgm:cxn modelId="{49E48739-6F92-4CC0-800F-F55329FF560D}" type="presOf" srcId="{F5B1D8EC-A95D-4CA7-BDEC-5E4C2700D725}" destId="{10AFD369-1D72-4CF5-B5F9-FB10AF6DB29C}" srcOrd="0" destOrd="0" presId="urn:microsoft.com/office/officeart/2005/8/layout/vList2"/>
    <dgm:cxn modelId="{C55F6D5B-47D0-498D-8559-05A6F1ADACC8}" type="presOf" srcId="{72FBDB1A-2750-40B8-B697-88439F18A75E}" destId="{FD734122-138F-4421-87E8-A5EC04EDD99F}" srcOrd="0" destOrd="0" presId="urn:microsoft.com/office/officeart/2005/8/layout/vList2"/>
    <dgm:cxn modelId="{96DFFF63-FB65-4B52-BA30-4C76BE8815E6}" type="presOf" srcId="{334A61D0-AABB-4FAB-9B5A-56EFF1A1D222}" destId="{E94DE7AB-B19E-4308-B4F7-823D73A88462}" srcOrd="0" destOrd="0" presId="urn:microsoft.com/office/officeart/2005/8/layout/vList2"/>
    <dgm:cxn modelId="{59333BB7-A696-4F9B-A06B-CAF17C55238A}" srcId="{C89C5282-A366-47C9-9F36-BAA6C83A11B0}" destId="{F5B1D8EC-A95D-4CA7-BDEC-5E4C2700D725}" srcOrd="3" destOrd="0" parTransId="{CC7C5E8F-E422-4EFD-94E3-401485B256C2}" sibTransId="{7ADD9C88-C576-461A-AE1A-FC590D29A43C}"/>
    <dgm:cxn modelId="{F28A81D8-3D30-437E-B389-BFF511118B46}" type="presOf" srcId="{C1C851E4-D67A-4B5A-A26B-8930CC60C1EC}" destId="{99EDB08C-A6DC-4B9F-81B1-2E3FBFEB4643}" srcOrd="0" destOrd="0" presId="urn:microsoft.com/office/officeart/2005/8/layout/vList2"/>
    <dgm:cxn modelId="{A16CA3DE-D65E-425B-B611-5317EF9AC169}" srcId="{C89C5282-A366-47C9-9F36-BAA6C83A11B0}" destId="{334A61D0-AABB-4FAB-9B5A-56EFF1A1D222}" srcOrd="0" destOrd="0" parTransId="{550C1E3C-1352-4EF3-89BF-D545C2BB0186}" sibTransId="{15475B9C-3D90-4DF8-B8DB-3B06848D0E30}"/>
    <dgm:cxn modelId="{09170B06-4385-426E-9ED7-C0DABFEAC9F2}" type="presParOf" srcId="{44697B47-D0A8-4417-AAFE-BD7F11E13CD9}" destId="{E94DE7AB-B19E-4308-B4F7-823D73A88462}" srcOrd="0" destOrd="0" presId="urn:microsoft.com/office/officeart/2005/8/layout/vList2"/>
    <dgm:cxn modelId="{D99325FC-F419-494C-A584-7CEED11F91DA}" type="presParOf" srcId="{44697B47-D0A8-4417-AAFE-BD7F11E13CD9}" destId="{8B4A3170-EC7B-4E19-94D2-6A2684996C17}" srcOrd="1" destOrd="0" presId="urn:microsoft.com/office/officeart/2005/8/layout/vList2"/>
    <dgm:cxn modelId="{DD2B45E5-7F33-4E1B-9B95-D83DA8FFD758}" type="presParOf" srcId="{44697B47-D0A8-4417-AAFE-BD7F11E13CD9}" destId="{FD734122-138F-4421-87E8-A5EC04EDD99F}" srcOrd="2" destOrd="0" presId="urn:microsoft.com/office/officeart/2005/8/layout/vList2"/>
    <dgm:cxn modelId="{6DAC86FB-6C5D-4F19-86E4-1B6A46B0C1BA}" type="presParOf" srcId="{44697B47-D0A8-4417-AAFE-BD7F11E13CD9}" destId="{E9C50466-12B3-4C6E-B22B-6C0E2A2FA17A}" srcOrd="3" destOrd="0" presId="urn:microsoft.com/office/officeart/2005/8/layout/vList2"/>
    <dgm:cxn modelId="{29A38CF9-6905-41C6-8BDE-5E9B76F12CA9}" type="presParOf" srcId="{44697B47-D0A8-4417-AAFE-BD7F11E13CD9}" destId="{99EDB08C-A6DC-4B9F-81B1-2E3FBFEB4643}" srcOrd="4" destOrd="0" presId="urn:microsoft.com/office/officeart/2005/8/layout/vList2"/>
    <dgm:cxn modelId="{46193353-4EC0-4E82-A98E-48950A2A70D1}" type="presParOf" srcId="{44697B47-D0A8-4417-AAFE-BD7F11E13CD9}" destId="{F1B48D90-A546-4D81-B9A0-8FCD13A329EA}" srcOrd="5" destOrd="0" presId="urn:microsoft.com/office/officeart/2005/8/layout/vList2"/>
    <dgm:cxn modelId="{61943A36-3D25-4CFE-BE0D-1B7CB1B4F83D}" type="presParOf" srcId="{44697B47-D0A8-4417-AAFE-BD7F11E13CD9}" destId="{10AFD369-1D72-4CF5-B5F9-FB10AF6DB29C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3B668FA7-19F3-4F28-B392-0FE7D8289661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89D60BFF-ABB0-4481-B576-D8E1AD43BB72}">
      <dgm:prSet phldrT="[Text]"/>
      <dgm:spPr/>
      <dgm:t>
        <a:bodyPr/>
        <a:lstStyle/>
        <a:p>
          <a:r>
            <a:rPr lang="ru-RU" dirty="0"/>
            <a:t>Что это такое</a:t>
          </a:r>
          <a:endParaRPr lang="en-US" dirty="0"/>
        </a:p>
      </dgm:t>
    </dgm:pt>
    <dgm:pt modelId="{4E4BD0C2-7C44-44A8-A4EC-FDC08A8B11A2}" type="parTrans" cxnId="{11E2C7B2-5514-4E49-AB91-08C28FAA4441}">
      <dgm:prSet/>
      <dgm:spPr/>
      <dgm:t>
        <a:bodyPr/>
        <a:lstStyle/>
        <a:p>
          <a:endParaRPr lang="en-US"/>
        </a:p>
      </dgm:t>
    </dgm:pt>
    <dgm:pt modelId="{2C5E197B-ADEC-47B5-A308-936B737A1BD8}" type="sibTrans" cxnId="{11E2C7B2-5514-4E49-AB91-08C28FAA4441}">
      <dgm:prSet/>
      <dgm:spPr/>
      <dgm:t>
        <a:bodyPr/>
        <a:lstStyle/>
        <a:p>
          <a:endParaRPr lang="en-US"/>
        </a:p>
      </dgm:t>
    </dgm:pt>
    <dgm:pt modelId="{E352C0B1-0E57-44C4-BD65-8C9B6895DE23}">
      <dgm:prSet phldrT="[Text]"/>
      <dgm:spPr/>
      <dgm:t>
        <a:bodyPr/>
        <a:lstStyle/>
        <a:p>
          <a:r>
            <a:rPr lang="ru-RU" dirty="0"/>
            <a:t>Как его использовать</a:t>
          </a:r>
          <a:endParaRPr lang="en-US" dirty="0"/>
        </a:p>
      </dgm:t>
    </dgm:pt>
    <dgm:pt modelId="{05FBF984-D40A-4406-B68C-306475C47A5D}" type="parTrans" cxnId="{325B0527-8F98-4C66-850D-0F9C68882961}">
      <dgm:prSet/>
      <dgm:spPr/>
      <dgm:t>
        <a:bodyPr/>
        <a:lstStyle/>
        <a:p>
          <a:endParaRPr lang="en-US"/>
        </a:p>
      </dgm:t>
    </dgm:pt>
    <dgm:pt modelId="{92F180D5-8C91-49AA-BC50-F079096AC308}" type="sibTrans" cxnId="{325B0527-8F98-4C66-850D-0F9C68882961}">
      <dgm:prSet/>
      <dgm:spPr/>
      <dgm:t>
        <a:bodyPr/>
        <a:lstStyle/>
        <a:p>
          <a:endParaRPr lang="en-US"/>
        </a:p>
      </dgm:t>
    </dgm:pt>
    <dgm:pt modelId="{CD52BEAB-E06F-48EB-919B-E9956A871EB9}">
      <dgm:prSet phldrT="[Text]"/>
      <dgm:spPr/>
      <dgm:t>
        <a:bodyPr/>
        <a:lstStyle/>
        <a:p>
          <a:r>
            <a:rPr lang="ru-RU" dirty="0"/>
            <a:t>Как оно работает</a:t>
          </a:r>
          <a:endParaRPr lang="en-US" dirty="0"/>
        </a:p>
      </dgm:t>
    </dgm:pt>
    <dgm:pt modelId="{9601C8C2-6845-4751-8F75-57A20E108256}" type="parTrans" cxnId="{6B7CAA44-6A1C-428A-9C5A-A887AE0EFB0D}">
      <dgm:prSet/>
      <dgm:spPr/>
      <dgm:t>
        <a:bodyPr/>
        <a:lstStyle/>
        <a:p>
          <a:endParaRPr lang="en-US"/>
        </a:p>
      </dgm:t>
    </dgm:pt>
    <dgm:pt modelId="{4BB5DB9C-DCF3-4BE9-972E-D7616B716BF2}" type="sibTrans" cxnId="{6B7CAA44-6A1C-428A-9C5A-A887AE0EFB0D}">
      <dgm:prSet/>
      <dgm:spPr/>
      <dgm:t>
        <a:bodyPr/>
        <a:lstStyle/>
        <a:p>
          <a:endParaRPr lang="en-US"/>
        </a:p>
      </dgm:t>
    </dgm:pt>
    <dgm:pt modelId="{71D4D327-0256-47FD-ADBC-20B647E8862F}" type="pres">
      <dgm:prSet presAssocID="{3B668FA7-19F3-4F28-B392-0FE7D8289661}" presName="linear" presStyleCnt="0">
        <dgm:presLayoutVars>
          <dgm:animLvl val="lvl"/>
          <dgm:resizeHandles val="exact"/>
        </dgm:presLayoutVars>
      </dgm:prSet>
      <dgm:spPr/>
    </dgm:pt>
    <dgm:pt modelId="{466F7ABC-4E16-4798-956F-CEBF58D06510}" type="pres">
      <dgm:prSet presAssocID="{89D60BFF-ABB0-4481-B576-D8E1AD43BB72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20340CB4-1AEB-47CA-942E-BC0B1D83B022}" type="pres">
      <dgm:prSet presAssocID="{2C5E197B-ADEC-47B5-A308-936B737A1BD8}" presName="spacer" presStyleCnt="0"/>
      <dgm:spPr/>
    </dgm:pt>
    <dgm:pt modelId="{F96A39BF-7D11-4B94-8948-C0E7FB34E4AC}" type="pres">
      <dgm:prSet presAssocID="{E352C0B1-0E57-44C4-BD65-8C9B6895DE23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9251F020-3017-4519-8449-A74E521F44F6}" type="pres">
      <dgm:prSet presAssocID="{92F180D5-8C91-49AA-BC50-F079096AC308}" presName="spacer" presStyleCnt="0"/>
      <dgm:spPr/>
    </dgm:pt>
    <dgm:pt modelId="{8120BFD9-7FFC-45D4-928B-1F4F3ED0F2AC}" type="pres">
      <dgm:prSet presAssocID="{CD52BEAB-E06F-48EB-919B-E9956A871EB9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8702A010-3A72-4BF2-9CAE-1877F27E9C4E}" type="presOf" srcId="{89D60BFF-ABB0-4481-B576-D8E1AD43BB72}" destId="{466F7ABC-4E16-4798-956F-CEBF58D06510}" srcOrd="0" destOrd="0" presId="urn:microsoft.com/office/officeart/2005/8/layout/vList2"/>
    <dgm:cxn modelId="{325B0527-8F98-4C66-850D-0F9C68882961}" srcId="{3B668FA7-19F3-4F28-B392-0FE7D8289661}" destId="{E352C0B1-0E57-44C4-BD65-8C9B6895DE23}" srcOrd="1" destOrd="0" parTransId="{05FBF984-D40A-4406-B68C-306475C47A5D}" sibTransId="{92F180D5-8C91-49AA-BC50-F079096AC308}"/>
    <dgm:cxn modelId="{48071F35-7002-412B-888B-BC0A257A8260}" type="presOf" srcId="{CD52BEAB-E06F-48EB-919B-E9956A871EB9}" destId="{8120BFD9-7FFC-45D4-928B-1F4F3ED0F2AC}" srcOrd="0" destOrd="0" presId="urn:microsoft.com/office/officeart/2005/8/layout/vList2"/>
    <dgm:cxn modelId="{6B7CAA44-6A1C-428A-9C5A-A887AE0EFB0D}" srcId="{3B668FA7-19F3-4F28-B392-0FE7D8289661}" destId="{CD52BEAB-E06F-48EB-919B-E9956A871EB9}" srcOrd="2" destOrd="0" parTransId="{9601C8C2-6845-4751-8F75-57A20E108256}" sibTransId="{4BB5DB9C-DCF3-4BE9-972E-D7616B716BF2}"/>
    <dgm:cxn modelId="{6B25C565-0404-4EEA-A035-2246157F4D83}" type="presOf" srcId="{3B668FA7-19F3-4F28-B392-0FE7D8289661}" destId="{71D4D327-0256-47FD-ADBC-20B647E8862F}" srcOrd="0" destOrd="0" presId="urn:microsoft.com/office/officeart/2005/8/layout/vList2"/>
    <dgm:cxn modelId="{4AB94CA2-D6E6-43C4-B21B-6A59CAC2D28D}" type="presOf" srcId="{E352C0B1-0E57-44C4-BD65-8C9B6895DE23}" destId="{F96A39BF-7D11-4B94-8948-C0E7FB34E4AC}" srcOrd="0" destOrd="0" presId="urn:microsoft.com/office/officeart/2005/8/layout/vList2"/>
    <dgm:cxn modelId="{11E2C7B2-5514-4E49-AB91-08C28FAA4441}" srcId="{3B668FA7-19F3-4F28-B392-0FE7D8289661}" destId="{89D60BFF-ABB0-4481-B576-D8E1AD43BB72}" srcOrd="0" destOrd="0" parTransId="{4E4BD0C2-7C44-44A8-A4EC-FDC08A8B11A2}" sibTransId="{2C5E197B-ADEC-47B5-A308-936B737A1BD8}"/>
    <dgm:cxn modelId="{85CD0F64-84FD-4714-BCD7-6408F99C9CC7}" type="presParOf" srcId="{71D4D327-0256-47FD-ADBC-20B647E8862F}" destId="{466F7ABC-4E16-4798-956F-CEBF58D06510}" srcOrd="0" destOrd="0" presId="urn:microsoft.com/office/officeart/2005/8/layout/vList2"/>
    <dgm:cxn modelId="{78B81C81-DA38-4C53-A4A6-F19709572154}" type="presParOf" srcId="{71D4D327-0256-47FD-ADBC-20B647E8862F}" destId="{20340CB4-1AEB-47CA-942E-BC0B1D83B022}" srcOrd="1" destOrd="0" presId="urn:microsoft.com/office/officeart/2005/8/layout/vList2"/>
    <dgm:cxn modelId="{54D6C146-3F45-4AF4-813A-A1AD0C88CFAD}" type="presParOf" srcId="{71D4D327-0256-47FD-ADBC-20B647E8862F}" destId="{F96A39BF-7D11-4B94-8948-C0E7FB34E4AC}" srcOrd="2" destOrd="0" presId="urn:microsoft.com/office/officeart/2005/8/layout/vList2"/>
    <dgm:cxn modelId="{270AC407-41C2-47E6-AC6B-84E565D5F166}" type="presParOf" srcId="{71D4D327-0256-47FD-ADBC-20B647E8862F}" destId="{9251F020-3017-4519-8449-A74E521F44F6}" srcOrd="3" destOrd="0" presId="urn:microsoft.com/office/officeart/2005/8/layout/vList2"/>
    <dgm:cxn modelId="{494BED79-B39B-413D-A1D8-DB0D2CEE0E21}" type="presParOf" srcId="{71D4D327-0256-47FD-ADBC-20B647E8862F}" destId="{8120BFD9-7FFC-45D4-928B-1F4F3ED0F2AC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A11E5FDD-172B-4A45-8CAF-F0FEED85905D}" type="doc">
      <dgm:prSet loTypeId="urn:microsoft.com/office/officeart/2005/8/layout/cycle3" loCatId="cycle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C12142B8-451F-484A-A016-3E230DFD33E4}">
      <dgm:prSet phldrT="[Text]"/>
      <dgm:spPr/>
      <dgm:t>
        <a:bodyPr/>
        <a:lstStyle/>
        <a:p>
          <a:r>
            <a:rPr lang="ru-RU" dirty="0"/>
            <a:t>Испортить код</a:t>
          </a:r>
          <a:endParaRPr lang="en-US" dirty="0"/>
        </a:p>
      </dgm:t>
    </dgm:pt>
    <dgm:pt modelId="{C781E95E-6541-4619-B5DC-39E5B1A66495}" type="parTrans" cxnId="{82C8A883-4300-44BF-9FED-042C363F4515}">
      <dgm:prSet/>
      <dgm:spPr/>
      <dgm:t>
        <a:bodyPr/>
        <a:lstStyle/>
        <a:p>
          <a:endParaRPr lang="en-US"/>
        </a:p>
      </dgm:t>
    </dgm:pt>
    <dgm:pt modelId="{B4A3BECB-C221-4662-935B-4996FAFECF9E}" type="sibTrans" cxnId="{82C8A883-4300-44BF-9FED-042C363F4515}">
      <dgm:prSet/>
      <dgm:spPr/>
      <dgm:t>
        <a:bodyPr/>
        <a:lstStyle/>
        <a:p>
          <a:endParaRPr lang="en-US"/>
        </a:p>
      </dgm:t>
    </dgm:pt>
    <dgm:pt modelId="{CD246BDF-DBAC-4195-95AB-B350468DC543}">
      <dgm:prSet phldrT="[Text]"/>
      <dgm:spPr/>
      <dgm:t>
        <a:bodyPr/>
        <a:lstStyle/>
        <a:p>
          <a:r>
            <a:rPr lang="ru-RU" dirty="0"/>
            <a:t>Доставить до </a:t>
          </a:r>
          <a:r>
            <a:rPr lang="ru-RU" dirty="0" err="1"/>
            <a:t>прода</a:t>
          </a:r>
          <a:endParaRPr lang="en-US" dirty="0"/>
        </a:p>
      </dgm:t>
    </dgm:pt>
    <dgm:pt modelId="{1AAC504A-096B-4F09-9AFD-02D68AFB7662}" type="parTrans" cxnId="{E1BE34DA-771D-4833-8A9F-F35B756D9C8F}">
      <dgm:prSet/>
      <dgm:spPr/>
      <dgm:t>
        <a:bodyPr/>
        <a:lstStyle/>
        <a:p>
          <a:endParaRPr lang="en-US"/>
        </a:p>
      </dgm:t>
    </dgm:pt>
    <dgm:pt modelId="{3FFECC2E-6340-4F29-AC6F-5D7B014681A8}" type="sibTrans" cxnId="{E1BE34DA-771D-4833-8A9F-F35B756D9C8F}">
      <dgm:prSet/>
      <dgm:spPr/>
      <dgm:t>
        <a:bodyPr/>
        <a:lstStyle/>
        <a:p>
          <a:endParaRPr lang="en-US"/>
        </a:p>
      </dgm:t>
    </dgm:pt>
    <dgm:pt modelId="{0ABBCC7D-765A-4DFF-B3C3-410421151D9E}">
      <dgm:prSet phldrT="[Text]"/>
      <dgm:spPr/>
      <dgm:t>
        <a:bodyPr/>
        <a:lstStyle/>
        <a:p>
          <a:r>
            <a:rPr lang="ru-RU" dirty="0"/>
            <a:t>Свалить вину</a:t>
          </a:r>
          <a:endParaRPr lang="en-US" dirty="0"/>
        </a:p>
      </dgm:t>
    </dgm:pt>
    <dgm:pt modelId="{1C203519-2BD8-4C79-93BA-F1C89CF94962}" type="parTrans" cxnId="{F7968305-0327-41E6-9566-6860CCFB4ACD}">
      <dgm:prSet/>
      <dgm:spPr/>
      <dgm:t>
        <a:bodyPr/>
        <a:lstStyle/>
        <a:p>
          <a:endParaRPr lang="en-US"/>
        </a:p>
      </dgm:t>
    </dgm:pt>
    <dgm:pt modelId="{0380DE7C-D7E2-4B2C-826E-288AE399B4A7}" type="sibTrans" cxnId="{F7968305-0327-41E6-9566-6860CCFB4ACD}">
      <dgm:prSet/>
      <dgm:spPr/>
      <dgm:t>
        <a:bodyPr/>
        <a:lstStyle/>
        <a:p>
          <a:endParaRPr lang="en-US"/>
        </a:p>
      </dgm:t>
    </dgm:pt>
    <dgm:pt modelId="{546039A2-B64E-420A-A4E0-F3DF3A553150}" type="pres">
      <dgm:prSet presAssocID="{A11E5FDD-172B-4A45-8CAF-F0FEED85905D}" presName="Name0" presStyleCnt="0">
        <dgm:presLayoutVars>
          <dgm:dir/>
          <dgm:resizeHandles val="exact"/>
        </dgm:presLayoutVars>
      </dgm:prSet>
      <dgm:spPr/>
    </dgm:pt>
    <dgm:pt modelId="{13F72453-92B5-45DC-89A5-660C1AA802D2}" type="pres">
      <dgm:prSet presAssocID="{A11E5FDD-172B-4A45-8CAF-F0FEED85905D}" presName="cycle" presStyleCnt="0"/>
      <dgm:spPr/>
    </dgm:pt>
    <dgm:pt modelId="{9E104AF6-5A35-45E6-A332-8CFD150AC64E}" type="pres">
      <dgm:prSet presAssocID="{C12142B8-451F-484A-A016-3E230DFD33E4}" presName="nodeFirstNode" presStyleLbl="node1" presStyleIdx="0" presStyleCnt="3">
        <dgm:presLayoutVars>
          <dgm:bulletEnabled val="1"/>
        </dgm:presLayoutVars>
      </dgm:prSet>
      <dgm:spPr/>
    </dgm:pt>
    <dgm:pt modelId="{6487ECDD-4104-4F91-89B6-1D4BAB45D697}" type="pres">
      <dgm:prSet presAssocID="{B4A3BECB-C221-4662-935B-4996FAFECF9E}" presName="sibTransFirstNode" presStyleLbl="bgShp" presStyleIdx="0" presStyleCnt="1"/>
      <dgm:spPr/>
    </dgm:pt>
    <dgm:pt modelId="{D12BF6C2-1D68-492A-AF20-76328418E6D5}" type="pres">
      <dgm:prSet presAssocID="{CD246BDF-DBAC-4195-95AB-B350468DC543}" presName="nodeFollowingNodes" presStyleLbl="node1" presStyleIdx="1" presStyleCnt="3">
        <dgm:presLayoutVars>
          <dgm:bulletEnabled val="1"/>
        </dgm:presLayoutVars>
      </dgm:prSet>
      <dgm:spPr/>
    </dgm:pt>
    <dgm:pt modelId="{F686A6C8-6544-4B26-AD1C-EA162E8AC245}" type="pres">
      <dgm:prSet presAssocID="{0ABBCC7D-765A-4DFF-B3C3-410421151D9E}" presName="nodeFollowingNodes" presStyleLbl="node1" presStyleIdx="2" presStyleCnt="3">
        <dgm:presLayoutVars>
          <dgm:bulletEnabled val="1"/>
        </dgm:presLayoutVars>
      </dgm:prSet>
      <dgm:spPr/>
    </dgm:pt>
  </dgm:ptLst>
  <dgm:cxnLst>
    <dgm:cxn modelId="{2D2E3503-3E45-4A8B-9F0D-167CAF069627}" type="presOf" srcId="{B4A3BECB-C221-4662-935B-4996FAFECF9E}" destId="{6487ECDD-4104-4F91-89B6-1D4BAB45D697}" srcOrd="0" destOrd="0" presId="urn:microsoft.com/office/officeart/2005/8/layout/cycle3"/>
    <dgm:cxn modelId="{F7968305-0327-41E6-9566-6860CCFB4ACD}" srcId="{A11E5FDD-172B-4A45-8CAF-F0FEED85905D}" destId="{0ABBCC7D-765A-4DFF-B3C3-410421151D9E}" srcOrd="2" destOrd="0" parTransId="{1C203519-2BD8-4C79-93BA-F1C89CF94962}" sibTransId="{0380DE7C-D7E2-4B2C-826E-288AE399B4A7}"/>
    <dgm:cxn modelId="{1162CA77-3A36-4A42-9008-A22113487370}" type="presOf" srcId="{C12142B8-451F-484A-A016-3E230DFD33E4}" destId="{9E104AF6-5A35-45E6-A332-8CFD150AC64E}" srcOrd="0" destOrd="0" presId="urn:microsoft.com/office/officeart/2005/8/layout/cycle3"/>
    <dgm:cxn modelId="{4BFD4E59-726C-4B96-9DF5-94EC626D2D26}" type="presOf" srcId="{CD246BDF-DBAC-4195-95AB-B350468DC543}" destId="{D12BF6C2-1D68-492A-AF20-76328418E6D5}" srcOrd="0" destOrd="0" presId="urn:microsoft.com/office/officeart/2005/8/layout/cycle3"/>
    <dgm:cxn modelId="{82C8A883-4300-44BF-9FED-042C363F4515}" srcId="{A11E5FDD-172B-4A45-8CAF-F0FEED85905D}" destId="{C12142B8-451F-484A-A016-3E230DFD33E4}" srcOrd="0" destOrd="0" parTransId="{C781E95E-6541-4619-B5DC-39E5B1A66495}" sibTransId="{B4A3BECB-C221-4662-935B-4996FAFECF9E}"/>
    <dgm:cxn modelId="{0D34F99C-BD03-43A0-A1A2-985EEB457CBC}" type="presOf" srcId="{A11E5FDD-172B-4A45-8CAF-F0FEED85905D}" destId="{546039A2-B64E-420A-A4E0-F3DF3A553150}" srcOrd="0" destOrd="0" presId="urn:microsoft.com/office/officeart/2005/8/layout/cycle3"/>
    <dgm:cxn modelId="{150137D6-E37F-4BD6-B4A0-21103B125C89}" type="presOf" srcId="{0ABBCC7D-765A-4DFF-B3C3-410421151D9E}" destId="{F686A6C8-6544-4B26-AD1C-EA162E8AC245}" srcOrd="0" destOrd="0" presId="urn:microsoft.com/office/officeart/2005/8/layout/cycle3"/>
    <dgm:cxn modelId="{E1BE34DA-771D-4833-8A9F-F35B756D9C8F}" srcId="{A11E5FDD-172B-4A45-8CAF-F0FEED85905D}" destId="{CD246BDF-DBAC-4195-95AB-B350468DC543}" srcOrd="1" destOrd="0" parTransId="{1AAC504A-096B-4F09-9AFD-02D68AFB7662}" sibTransId="{3FFECC2E-6340-4F29-AC6F-5D7B014681A8}"/>
    <dgm:cxn modelId="{F61D32EC-F044-42EB-94DE-ACE898355AB4}" type="presParOf" srcId="{546039A2-B64E-420A-A4E0-F3DF3A553150}" destId="{13F72453-92B5-45DC-89A5-660C1AA802D2}" srcOrd="0" destOrd="0" presId="urn:microsoft.com/office/officeart/2005/8/layout/cycle3"/>
    <dgm:cxn modelId="{DB950A39-3043-45FC-BE71-38EF6D109303}" type="presParOf" srcId="{13F72453-92B5-45DC-89A5-660C1AA802D2}" destId="{9E104AF6-5A35-45E6-A332-8CFD150AC64E}" srcOrd="0" destOrd="0" presId="urn:microsoft.com/office/officeart/2005/8/layout/cycle3"/>
    <dgm:cxn modelId="{A39C37FC-6138-4C10-9C00-760609C966B1}" type="presParOf" srcId="{13F72453-92B5-45DC-89A5-660C1AA802D2}" destId="{6487ECDD-4104-4F91-89B6-1D4BAB45D697}" srcOrd="1" destOrd="0" presId="urn:microsoft.com/office/officeart/2005/8/layout/cycle3"/>
    <dgm:cxn modelId="{552D2EC4-5FB4-4805-98F4-934AF2675474}" type="presParOf" srcId="{13F72453-92B5-45DC-89A5-660C1AA802D2}" destId="{D12BF6C2-1D68-492A-AF20-76328418E6D5}" srcOrd="2" destOrd="0" presId="urn:microsoft.com/office/officeart/2005/8/layout/cycle3"/>
    <dgm:cxn modelId="{E85E15E2-221A-45AE-AA68-71A940CD6089}" type="presParOf" srcId="{13F72453-92B5-45DC-89A5-660C1AA802D2}" destId="{F686A6C8-6544-4B26-AD1C-EA162E8AC245}" srcOrd="3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3C96159E-F253-443C-BFC1-DB2C87C6DB8A}" type="doc">
      <dgm:prSet loTypeId="urn:microsoft.com/office/officeart/2005/8/layout/balance1" loCatId="relationship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FECD7806-52F2-4FA8-B2BF-33840EE30E54}">
      <dgm:prSet phldrT="[Text]"/>
      <dgm:spPr/>
      <dgm:t>
        <a:bodyPr/>
        <a:lstStyle/>
        <a:p>
          <a:r>
            <a:rPr lang="en-US" dirty="0"/>
            <a:t>Source Code</a:t>
          </a:r>
        </a:p>
      </dgm:t>
    </dgm:pt>
    <dgm:pt modelId="{299940C4-28BF-4965-9557-AE5B955E2AAE}" type="parTrans" cxnId="{EA21E7A8-CE43-4960-8C84-294D452E9605}">
      <dgm:prSet/>
      <dgm:spPr/>
      <dgm:t>
        <a:bodyPr/>
        <a:lstStyle/>
        <a:p>
          <a:endParaRPr lang="en-US"/>
        </a:p>
      </dgm:t>
    </dgm:pt>
    <dgm:pt modelId="{8D88463D-5C0E-4E9D-A86E-98DAC57884C8}" type="sibTrans" cxnId="{EA21E7A8-CE43-4960-8C84-294D452E9605}">
      <dgm:prSet/>
      <dgm:spPr/>
      <dgm:t>
        <a:bodyPr/>
        <a:lstStyle/>
        <a:p>
          <a:endParaRPr lang="en-US"/>
        </a:p>
      </dgm:t>
    </dgm:pt>
    <dgm:pt modelId="{5CB4366B-8BB4-4808-8022-2F0264D3D608}">
      <dgm:prSet phldrT="[Text]"/>
      <dgm:spPr/>
      <dgm:t>
        <a:bodyPr/>
        <a:lstStyle/>
        <a:p>
          <a:r>
            <a:rPr lang="en-US" dirty="0"/>
            <a:t>Roslyn</a:t>
          </a:r>
        </a:p>
      </dgm:t>
    </dgm:pt>
    <dgm:pt modelId="{1EA7A155-17B6-4912-B707-47DB0C3C9D3A}" type="parTrans" cxnId="{DC2EBB04-08AD-47C7-B155-2C8F69290220}">
      <dgm:prSet/>
      <dgm:spPr/>
      <dgm:t>
        <a:bodyPr/>
        <a:lstStyle/>
        <a:p>
          <a:endParaRPr lang="en-US"/>
        </a:p>
      </dgm:t>
    </dgm:pt>
    <dgm:pt modelId="{32EE1DFA-862E-4DAB-9E7F-313ECAA23F02}" type="sibTrans" cxnId="{DC2EBB04-08AD-47C7-B155-2C8F69290220}">
      <dgm:prSet/>
      <dgm:spPr/>
      <dgm:t>
        <a:bodyPr/>
        <a:lstStyle/>
        <a:p>
          <a:endParaRPr lang="en-US"/>
        </a:p>
      </dgm:t>
    </dgm:pt>
    <dgm:pt modelId="{3912B8F2-5342-4738-BDB6-769DD1DFE0B0}">
      <dgm:prSet phldrT="[Text]"/>
      <dgm:spPr/>
      <dgm:t>
        <a:bodyPr/>
        <a:lstStyle/>
        <a:p>
          <a:r>
            <a:rPr lang="en-US" dirty="0"/>
            <a:t>Built Assembly</a:t>
          </a:r>
        </a:p>
      </dgm:t>
    </dgm:pt>
    <dgm:pt modelId="{43D137A8-4E00-41A8-B4AB-A34C17F0BC52}" type="parTrans" cxnId="{59EDFC6C-787B-4C9B-A3A9-9C468B078F72}">
      <dgm:prSet/>
      <dgm:spPr/>
      <dgm:t>
        <a:bodyPr/>
        <a:lstStyle/>
        <a:p>
          <a:endParaRPr lang="en-US"/>
        </a:p>
      </dgm:t>
    </dgm:pt>
    <dgm:pt modelId="{6697E8CF-5C34-402D-BD9F-2D5CE82259A4}" type="sibTrans" cxnId="{59EDFC6C-787B-4C9B-A3A9-9C468B078F72}">
      <dgm:prSet/>
      <dgm:spPr/>
      <dgm:t>
        <a:bodyPr/>
        <a:lstStyle/>
        <a:p>
          <a:endParaRPr lang="en-US"/>
        </a:p>
      </dgm:t>
    </dgm:pt>
    <dgm:pt modelId="{F3A67BF0-8442-4C45-A79A-7EA229E7A529}">
      <dgm:prSet phldrT="[Text]"/>
      <dgm:spPr/>
      <dgm:t>
        <a:bodyPr/>
        <a:lstStyle/>
        <a:p>
          <a:r>
            <a:rPr lang="en-US" dirty="0"/>
            <a:t>Cecil</a:t>
          </a:r>
        </a:p>
      </dgm:t>
    </dgm:pt>
    <dgm:pt modelId="{201E9DA8-960A-4161-B634-F7943F268EB7}" type="parTrans" cxnId="{C10E2FDE-FA94-4525-B98A-0A07B6267300}">
      <dgm:prSet/>
      <dgm:spPr/>
      <dgm:t>
        <a:bodyPr/>
        <a:lstStyle/>
        <a:p>
          <a:endParaRPr lang="en-US"/>
        </a:p>
      </dgm:t>
    </dgm:pt>
    <dgm:pt modelId="{5C9E9E7F-834D-4652-865C-BF1221A562ED}" type="sibTrans" cxnId="{C10E2FDE-FA94-4525-B98A-0A07B6267300}">
      <dgm:prSet/>
      <dgm:spPr/>
      <dgm:t>
        <a:bodyPr/>
        <a:lstStyle/>
        <a:p>
          <a:endParaRPr lang="en-US"/>
        </a:p>
      </dgm:t>
    </dgm:pt>
    <dgm:pt modelId="{AFEAE59C-A834-4CF7-9B4F-60506554E64F}" type="pres">
      <dgm:prSet presAssocID="{3C96159E-F253-443C-BFC1-DB2C87C6DB8A}" presName="outerComposite" presStyleCnt="0">
        <dgm:presLayoutVars>
          <dgm:chMax val="2"/>
          <dgm:animLvl val="lvl"/>
          <dgm:resizeHandles val="exact"/>
        </dgm:presLayoutVars>
      </dgm:prSet>
      <dgm:spPr/>
    </dgm:pt>
    <dgm:pt modelId="{C37C5C6A-6BBD-4DC3-81A8-8E4C861693D9}" type="pres">
      <dgm:prSet presAssocID="{3C96159E-F253-443C-BFC1-DB2C87C6DB8A}" presName="dummyMaxCanvas" presStyleCnt="0"/>
      <dgm:spPr/>
    </dgm:pt>
    <dgm:pt modelId="{68C9B124-A0AB-4213-A510-E3FE93BC36D7}" type="pres">
      <dgm:prSet presAssocID="{3C96159E-F253-443C-BFC1-DB2C87C6DB8A}" presName="parentComposite" presStyleCnt="0"/>
      <dgm:spPr/>
    </dgm:pt>
    <dgm:pt modelId="{E61B2456-430B-488C-8B62-0DAB6AE56788}" type="pres">
      <dgm:prSet presAssocID="{3C96159E-F253-443C-BFC1-DB2C87C6DB8A}" presName="parent1" presStyleLbl="alignAccFollowNode1" presStyleIdx="0" presStyleCnt="4">
        <dgm:presLayoutVars>
          <dgm:chMax val="4"/>
        </dgm:presLayoutVars>
      </dgm:prSet>
      <dgm:spPr/>
    </dgm:pt>
    <dgm:pt modelId="{E612B950-D430-4F23-836C-3504E26DABB9}" type="pres">
      <dgm:prSet presAssocID="{3C96159E-F253-443C-BFC1-DB2C87C6DB8A}" presName="parent2" presStyleLbl="alignAccFollowNode1" presStyleIdx="1" presStyleCnt="4">
        <dgm:presLayoutVars>
          <dgm:chMax val="4"/>
        </dgm:presLayoutVars>
      </dgm:prSet>
      <dgm:spPr/>
    </dgm:pt>
    <dgm:pt modelId="{795B2813-4D7C-473E-AA26-68AD6AF59953}" type="pres">
      <dgm:prSet presAssocID="{3C96159E-F253-443C-BFC1-DB2C87C6DB8A}" presName="childrenComposite" presStyleCnt="0"/>
      <dgm:spPr/>
    </dgm:pt>
    <dgm:pt modelId="{18231D6B-B058-41CF-8800-8DDF72422362}" type="pres">
      <dgm:prSet presAssocID="{3C96159E-F253-443C-BFC1-DB2C87C6DB8A}" presName="dummyMaxCanvas_ChildArea" presStyleCnt="0"/>
      <dgm:spPr/>
    </dgm:pt>
    <dgm:pt modelId="{042CE6A0-2BDE-4335-82D0-BED6CA9AE0AA}" type="pres">
      <dgm:prSet presAssocID="{3C96159E-F253-443C-BFC1-DB2C87C6DB8A}" presName="fulcrum" presStyleLbl="alignAccFollowNode1" presStyleIdx="2" presStyleCnt="4"/>
      <dgm:spPr/>
    </dgm:pt>
    <dgm:pt modelId="{CC677945-D34C-4473-99FF-433E25F04708}" type="pres">
      <dgm:prSet presAssocID="{3C96159E-F253-443C-BFC1-DB2C87C6DB8A}" presName="balance_11" presStyleLbl="alignAccFollowNode1" presStyleIdx="3" presStyleCnt="4">
        <dgm:presLayoutVars>
          <dgm:bulletEnabled val="1"/>
        </dgm:presLayoutVars>
      </dgm:prSet>
      <dgm:spPr/>
    </dgm:pt>
    <dgm:pt modelId="{E2151186-EA93-4FBC-8EE5-B239025C9DB5}" type="pres">
      <dgm:prSet presAssocID="{3C96159E-F253-443C-BFC1-DB2C87C6DB8A}" presName="left_11_1" presStyleLbl="node1" presStyleIdx="0" presStyleCnt="2">
        <dgm:presLayoutVars>
          <dgm:bulletEnabled val="1"/>
        </dgm:presLayoutVars>
      </dgm:prSet>
      <dgm:spPr/>
    </dgm:pt>
    <dgm:pt modelId="{2482B5BD-8A16-4BB9-8B32-4675F372C803}" type="pres">
      <dgm:prSet presAssocID="{3C96159E-F253-443C-BFC1-DB2C87C6DB8A}" presName="right_11_1" presStyleLbl="node1" presStyleIdx="1" presStyleCnt="2">
        <dgm:presLayoutVars>
          <dgm:bulletEnabled val="1"/>
        </dgm:presLayoutVars>
      </dgm:prSet>
      <dgm:spPr/>
    </dgm:pt>
  </dgm:ptLst>
  <dgm:cxnLst>
    <dgm:cxn modelId="{DC2EBB04-08AD-47C7-B155-2C8F69290220}" srcId="{FECD7806-52F2-4FA8-B2BF-33840EE30E54}" destId="{5CB4366B-8BB4-4808-8022-2F0264D3D608}" srcOrd="0" destOrd="0" parTransId="{1EA7A155-17B6-4912-B707-47DB0C3C9D3A}" sibTransId="{32EE1DFA-862E-4DAB-9E7F-313ECAA23F02}"/>
    <dgm:cxn modelId="{8F4FF666-907E-4483-B6E5-AF7D5A6CA62E}" type="presOf" srcId="{5CB4366B-8BB4-4808-8022-2F0264D3D608}" destId="{E2151186-EA93-4FBC-8EE5-B239025C9DB5}" srcOrd="0" destOrd="0" presId="urn:microsoft.com/office/officeart/2005/8/layout/balance1"/>
    <dgm:cxn modelId="{1B394F67-F943-4E22-9AE3-EBB1CB9217F5}" type="presOf" srcId="{3C96159E-F253-443C-BFC1-DB2C87C6DB8A}" destId="{AFEAE59C-A834-4CF7-9B4F-60506554E64F}" srcOrd="0" destOrd="0" presId="urn:microsoft.com/office/officeart/2005/8/layout/balance1"/>
    <dgm:cxn modelId="{59EDFC6C-787B-4C9B-A3A9-9C468B078F72}" srcId="{3C96159E-F253-443C-BFC1-DB2C87C6DB8A}" destId="{3912B8F2-5342-4738-BDB6-769DD1DFE0B0}" srcOrd="1" destOrd="0" parTransId="{43D137A8-4E00-41A8-B4AB-A34C17F0BC52}" sibTransId="{6697E8CF-5C34-402D-BD9F-2D5CE82259A4}"/>
    <dgm:cxn modelId="{78E7B1A2-B4BD-4AE8-BF15-FC0AD9C20FCE}" type="presOf" srcId="{3912B8F2-5342-4738-BDB6-769DD1DFE0B0}" destId="{E612B950-D430-4F23-836C-3504E26DABB9}" srcOrd="0" destOrd="0" presId="urn:microsoft.com/office/officeart/2005/8/layout/balance1"/>
    <dgm:cxn modelId="{17244DA8-91B8-4746-AA09-44D5957D4385}" type="presOf" srcId="{FECD7806-52F2-4FA8-B2BF-33840EE30E54}" destId="{E61B2456-430B-488C-8B62-0DAB6AE56788}" srcOrd="0" destOrd="0" presId="urn:microsoft.com/office/officeart/2005/8/layout/balance1"/>
    <dgm:cxn modelId="{EA21E7A8-CE43-4960-8C84-294D452E9605}" srcId="{3C96159E-F253-443C-BFC1-DB2C87C6DB8A}" destId="{FECD7806-52F2-4FA8-B2BF-33840EE30E54}" srcOrd="0" destOrd="0" parTransId="{299940C4-28BF-4965-9557-AE5B955E2AAE}" sibTransId="{8D88463D-5C0E-4E9D-A86E-98DAC57884C8}"/>
    <dgm:cxn modelId="{C10E2FDE-FA94-4525-B98A-0A07B6267300}" srcId="{3912B8F2-5342-4738-BDB6-769DD1DFE0B0}" destId="{F3A67BF0-8442-4C45-A79A-7EA229E7A529}" srcOrd="0" destOrd="0" parTransId="{201E9DA8-960A-4161-B634-F7943F268EB7}" sibTransId="{5C9E9E7F-834D-4652-865C-BF1221A562ED}"/>
    <dgm:cxn modelId="{E35D21F3-F930-4900-943C-0093803ABABA}" type="presOf" srcId="{F3A67BF0-8442-4C45-A79A-7EA229E7A529}" destId="{2482B5BD-8A16-4BB9-8B32-4675F372C803}" srcOrd="0" destOrd="0" presId="urn:microsoft.com/office/officeart/2005/8/layout/balance1"/>
    <dgm:cxn modelId="{7EFDDECE-6C07-4EA7-BE81-43DF93AF829D}" type="presParOf" srcId="{AFEAE59C-A834-4CF7-9B4F-60506554E64F}" destId="{C37C5C6A-6BBD-4DC3-81A8-8E4C861693D9}" srcOrd="0" destOrd="0" presId="urn:microsoft.com/office/officeart/2005/8/layout/balance1"/>
    <dgm:cxn modelId="{4A1607A8-21A3-4723-A8B8-4798ED1DFF8D}" type="presParOf" srcId="{AFEAE59C-A834-4CF7-9B4F-60506554E64F}" destId="{68C9B124-A0AB-4213-A510-E3FE93BC36D7}" srcOrd="1" destOrd="0" presId="urn:microsoft.com/office/officeart/2005/8/layout/balance1"/>
    <dgm:cxn modelId="{FC292D9B-FFF1-4A4E-BC56-B3B169997E48}" type="presParOf" srcId="{68C9B124-A0AB-4213-A510-E3FE93BC36D7}" destId="{E61B2456-430B-488C-8B62-0DAB6AE56788}" srcOrd="0" destOrd="0" presId="urn:microsoft.com/office/officeart/2005/8/layout/balance1"/>
    <dgm:cxn modelId="{0E98189D-1FA8-4CD9-A49F-02B965D3D0DC}" type="presParOf" srcId="{68C9B124-A0AB-4213-A510-E3FE93BC36D7}" destId="{E612B950-D430-4F23-836C-3504E26DABB9}" srcOrd="1" destOrd="0" presId="urn:microsoft.com/office/officeart/2005/8/layout/balance1"/>
    <dgm:cxn modelId="{8ED9937D-C961-4217-808F-4B3E47B03C45}" type="presParOf" srcId="{AFEAE59C-A834-4CF7-9B4F-60506554E64F}" destId="{795B2813-4D7C-473E-AA26-68AD6AF59953}" srcOrd="2" destOrd="0" presId="urn:microsoft.com/office/officeart/2005/8/layout/balance1"/>
    <dgm:cxn modelId="{3C88A269-C44E-4AC4-B0D6-41EF53BA99E8}" type="presParOf" srcId="{795B2813-4D7C-473E-AA26-68AD6AF59953}" destId="{18231D6B-B058-41CF-8800-8DDF72422362}" srcOrd="0" destOrd="0" presId="urn:microsoft.com/office/officeart/2005/8/layout/balance1"/>
    <dgm:cxn modelId="{90C28386-780D-4402-8DE9-A8F5F02A1082}" type="presParOf" srcId="{795B2813-4D7C-473E-AA26-68AD6AF59953}" destId="{042CE6A0-2BDE-4335-82D0-BED6CA9AE0AA}" srcOrd="1" destOrd="0" presId="urn:microsoft.com/office/officeart/2005/8/layout/balance1"/>
    <dgm:cxn modelId="{22BBE2BA-CA4C-43B7-ABF9-576E65D02BBF}" type="presParOf" srcId="{795B2813-4D7C-473E-AA26-68AD6AF59953}" destId="{CC677945-D34C-4473-99FF-433E25F04708}" srcOrd="2" destOrd="0" presId="urn:microsoft.com/office/officeart/2005/8/layout/balance1"/>
    <dgm:cxn modelId="{88FD010E-5EAC-4B1B-9CA0-3C003BAEFF07}" type="presParOf" srcId="{795B2813-4D7C-473E-AA26-68AD6AF59953}" destId="{E2151186-EA93-4FBC-8EE5-B239025C9DB5}" srcOrd="3" destOrd="0" presId="urn:microsoft.com/office/officeart/2005/8/layout/balance1"/>
    <dgm:cxn modelId="{2512E3ED-2C26-4D39-B4F6-1243D15D296F}" type="presParOf" srcId="{795B2813-4D7C-473E-AA26-68AD6AF59953}" destId="{2482B5BD-8A16-4BB9-8B32-4675F372C803}" srcOrd="4" destOrd="0" presId="urn:microsoft.com/office/officeart/2005/8/layout/balance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2E515371-9532-4CAF-954F-F9C171B5C51C}" type="doc">
      <dgm:prSet loTypeId="urn:microsoft.com/office/officeart/2005/8/layout/vProcess5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30BFE81D-6C27-4B4F-9C77-2682887722C1}">
      <dgm:prSet phldrT="[Text]"/>
      <dgm:spPr/>
      <dgm:t>
        <a:bodyPr/>
        <a:lstStyle/>
        <a:p>
          <a:r>
            <a:rPr lang="ru-RU" dirty="0"/>
            <a:t>Выбрать узел</a:t>
          </a:r>
          <a:endParaRPr lang="en-US" dirty="0"/>
        </a:p>
      </dgm:t>
    </dgm:pt>
    <dgm:pt modelId="{A2741F43-890B-47A7-BF3B-FE72D49F988C}" type="parTrans" cxnId="{9CD4661B-0863-46EF-A865-55F5061FCB04}">
      <dgm:prSet/>
      <dgm:spPr/>
      <dgm:t>
        <a:bodyPr/>
        <a:lstStyle/>
        <a:p>
          <a:endParaRPr lang="en-US"/>
        </a:p>
      </dgm:t>
    </dgm:pt>
    <dgm:pt modelId="{E33D1C84-2E40-4C5C-989A-0F517E283DD3}" type="sibTrans" cxnId="{9CD4661B-0863-46EF-A865-55F5061FCB04}">
      <dgm:prSet/>
      <dgm:spPr/>
      <dgm:t>
        <a:bodyPr/>
        <a:lstStyle/>
        <a:p>
          <a:endParaRPr lang="en-US"/>
        </a:p>
      </dgm:t>
    </dgm:pt>
    <dgm:pt modelId="{F3C8FDE5-5468-4B58-8EA6-3C2B645A8AB6}">
      <dgm:prSet phldrT="[Text]"/>
      <dgm:spPr/>
      <dgm:t>
        <a:bodyPr/>
        <a:lstStyle/>
        <a:p>
          <a:r>
            <a:rPr lang="ru-RU" dirty="0"/>
            <a:t>Скомпилировать</a:t>
          </a:r>
          <a:endParaRPr lang="en-US" dirty="0"/>
        </a:p>
      </dgm:t>
    </dgm:pt>
    <dgm:pt modelId="{23C7C9A1-A621-4EBF-B73B-C70ED2B830E7}" type="sibTrans" cxnId="{E1C02DCD-B60F-4EF6-8474-4D8999BA167A}">
      <dgm:prSet/>
      <dgm:spPr/>
      <dgm:t>
        <a:bodyPr/>
        <a:lstStyle/>
        <a:p>
          <a:endParaRPr lang="en-US"/>
        </a:p>
      </dgm:t>
    </dgm:pt>
    <dgm:pt modelId="{3ED5F468-994C-498C-86A9-251ABCBB4ED6}" type="parTrans" cxnId="{E1C02DCD-B60F-4EF6-8474-4D8999BA167A}">
      <dgm:prSet/>
      <dgm:spPr/>
      <dgm:t>
        <a:bodyPr/>
        <a:lstStyle/>
        <a:p>
          <a:endParaRPr lang="en-US"/>
        </a:p>
      </dgm:t>
    </dgm:pt>
    <dgm:pt modelId="{B0F036E7-BA00-4ECA-A76F-40181401B21D}">
      <dgm:prSet phldrT="[Text]"/>
      <dgm:spPr/>
      <dgm:t>
        <a:bodyPr/>
        <a:lstStyle/>
        <a:p>
          <a:r>
            <a:rPr lang="ru-RU" dirty="0"/>
            <a:t>Мутировать узел</a:t>
          </a:r>
          <a:endParaRPr lang="en-US" dirty="0"/>
        </a:p>
      </dgm:t>
    </dgm:pt>
    <dgm:pt modelId="{6B2D05FC-D14F-4A97-AB17-C09746EB8108}" type="sibTrans" cxnId="{C4602965-E851-485A-AE73-B6666F37DD09}">
      <dgm:prSet/>
      <dgm:spPr/>
      <dgm:t>
        <a:bodyPr/>
        <a:lstStyle/>
        <a:p>
          <a:endParaRPr lang="en-US"/>
        </a:p>
      </dgm:t>
    </dgm:pt>
    <dgm:pt modelId="{202B33AE-7D4E-45DE-A6E4-8A03941D5791}" type="parTrans" cxnId="{C4602965-E851-485A-AE73-B6666F37DD09}">
      <dgm:prSet/>
      <dgm:spPr/>
      <dgm:t>
        <a:bodyPr/>
        <a:lstStyle/>
        <a:p>
          <a:endParaRPr lang="en-US"/>
        </a:p>
      </dgm:t>
    </dgm:pt>
    <dgm:pt modelId="{98A88992-4892-467E-907E-F47B4E40D4BA}">
      <dgm:prSet phldrT="[Text]"/>
      <dgm:spPr/>
      <dgm:t>
        <a:bodyPr/>
        <a:lstStyle/>
        <a:p>
          <a:r>
            <a:rPr lang="ru-RU" dirty="0"/>
            <a:t>Запустить тесты</a:t>
          </a:r>
          <a:endParaRPr lang="en-US" dirty="0"/>
        </a:p>
      </dgm:t>
    </dgm:pt>
    <dgm:pt modelId="{446CDBF6-0094-40CF-A1A0-D247EDD478AB}" type="parTrans" cxnId="{378214BC-3A99-4C03-8B48-053E5DAADACA}">
      <dgm:prSet/>
      <dgm:spPr/>
      <dgm:t>
        <a:bodyPr/>
        <a:lstStyle/>
        <a:p>
          <a:endParaRPr lang="en-US"/>
        </a:p>
      </dgm:t>
    </dgm:pt>
    <dgm:pt modelId="{A10E0F22-D02A-4128-88D4-AE895706DD1D}" type="sibTrans" cxnId="{378214BC-3A99-4C03-8B48-053E5DAADACA}">
      <dgm:prSet/>
      <dgm:spPr/>
      <dgm:t>
        <a:bodyPr/>
        <a:lstStyle/>
        <a:p>
          <a:endParaRPr lang="en-US"/>
        </a:p>
      </dgm:t>
    </dgm:pt>
    <dgm:pt modelId="{130AC251-02AF-42CF-B227-EEED8112DE35}" type="pres">
      <dgm:prSet presAssocID="{2E515371-9532-4CAF-954F-F9C171B5C51C}" presName="outerComposite" presStyleCnt="0">
        <dgm:presLayoutVars>
          <dgm:chMax val="5"/>
          <dgm:dir/>
          <dgm:resizeHandles val="exact"/>
        </dgm:presLayoutVars>
      </dgm:prSet>
      <dgm:spPr/>
    </dgm:pt>
    <dgm:pt modelId="{30268B30-6200-4E13-87C8-71098170C8E2}" type="pres">
      <dgm:prSet presAssocID="{2E515371-9532-4CAF-954F-F9C171B5C51C}" presName="dummyMaxCanvas" presStyleCnt="0">
        <dgm:presLayoutVars/>
      </dgm:prSet>
      <dgm:spPr/>
    </dgm:pt>
    <dgm:pt modelId="{4B222AE5-F03F-4CDC-BE42-2A095A8756EE}" type="pres">
      <dgm:prSet presAssocID="{2E515371-9532-4CAF-954F-F9C171B5C51C}" presName="FourNodes_1" presStyleLbl="node1" presStyleIdx="0" presStyleCnt="4">
        <dgm:presLayoutVars>
          <dgm:bulletEnabled val="1"/>
        </dgm:presLayoutVars>
      </dgm:prSet>
      <dgm:spPr/>
    </dgm:pt>
    <dgm:pt modelId="{0CC79719-00CB-4106-91EA-22FFC06E52AA}" type="pres">
      <dgm:prSet presAssocID="{2E515371-9532-4CAF-954F-F9C171B5C51C}" presName="FourNodes_2" presStyleLbl="node1" presStyleIdx="1" presStyleCnt="4">
        <dgm:presLayoutVars>
          <dgm:bulletEnabled val="1"/>
        </dgm:presLayoutVars>
      </dgm:prSet>
      <dgm:spPr/>
    </dgm:pt>
    <dgm:pt modelId="{1F8696A6-FA4F-4DDD-B8FC-77D8FA47BA31}" type="pres">
      <dgm:prSet presAssocID="{2E515371-9532-4CAF-954F-F9C171B5C51C}" presName="FourNodes_3" presStyleLbl="node1" presStyleIdx="2" presStyleCnt="4">
        <dgm:presLayoutVars>
          <dgm:bulletEnabled val="1"/>
        </dgm:presLayoutVars>
      </dgm:prSet>
      <dgm:spPr/>
    </dgm:pt>
    <dgm:pt modelId="{CCB2F660-B6D8-4F76-A19E-E8EE3E6BFDA4}" type="pres">
      <dgm:prSet presAssocID="{2E515371-9532-4CAF-954F-F9C171B5C51C}" presName="FourNodes_4" presStyleLbl="node1" presStyleIdx="3" presStyleCnt="4">
        <dgm:presLayoutVars>
          <dgm:bulletEnabled val="1"/>
        </dgm:presLayoutVars>
      </dgm:prSet>
      <dgm:spPr/>
    </dgm:pt>
    <dgm:pt modelId="{271067BA-F06E-4BCF-AA5E-E0DC0363DE2C}" type="pres">
      <dgm:prSet presAssocID="{2E515371-9532-4CAF-954F-F9C171B5C51C}" presName="FourConn_1-2" presStyleLbl="fgAccFollowNode1" presStyleIdx="0" presStyleCnt="3">
        <dgm:presLayoutVars>
          <dgm:bulletEnabled val="1"/>
        </dgm:presLayoutVars>
      </dgm:prSet>
      <dgm:spPr/>
    </dgm:pt>
    <dgm:pt modelId="{F3105614-C6F3-4021-8961-D455299EB6B3}" type="pres">
      <dgm:prSet presAssocID="{2E515371-9532-4CAF-954F-F9C171B5C51C}" presName="FourConn_2-3" presStyleLbl="fgAccFollowNode1" presStyleIdx="1" presStyleCnt="3">
        <dgm:presLayoutVars>
          <dgm:bulletEnabled val="1"/>
        </dgm:presLayoutVars>
      </dgm:prSet>
      <dgm:spPr/>
    </dgm:pt>
    <dgm:pt modelId="{5902033F-6298-4F86-A56E-486AA2BA2E5C}" type="pres">
      <dgm:prSet presAssocID="{2E515371-9532-4CAF-954F-F9C171B5C51C}" presName="FourConn_3-4" presStyleLbl="fgAccFollowNode1" presStyleIdx="2" presStyleCnt="3">
        <dgm:presLayoutVars>
          <dgm:bulletEnabled val="1"/>
        </dgm:presLayoutVars>
      </dgm:prSet>
      <dgm:spPr/>
    </dgm:pt>
    <dgm:pt modelId="{DDDAC95F-C155-4F4B-B9ED-24D6E7DBC43C}" type="pres">
      <dgm:prSet presAssocID="{2E515371-9532-4CAF-954F-F9C171B5C51C}" presName="FourNodes_1_text" presStyleLbl="node1" presStyleIdx="3" presStyleCnt="4">
        <dgm:presLayoutVars>
          <dgm:bulletEnabled val="1"/>
        </dgm:presLayoutVars>
      </dgm:prSet>
      <dgm:spPr/>
    </dgm:pt>
    <dgm:pt modelId="{367E0AA2-553F-4E48-BA38-7CF3D8FC2009}" type="pres">
      <dgm:prSet presAssocID="{2E515371-9532-4CAF-954F-F9C171B5C51C}" presName="FourNodes_2_text" presStyleLbl="node1" presStyleIdx="3" presStyleCnt="4">
        <dgm:presLayoutVars>
          <dgm:bulletEnabled val="1"/>
        </dgm:presLayoutVars>
      </dgm:prSet>
      <dgm:spPr/>
    </dgm:pt>
    <dgm:pt modelId="{5F7739A6-AA94-4890-B568-1FE5B267644A}" type="pres">
      <dgm:prSet presAssocID="{2E515371-9532-4CAF-954F-F9C171B5C51C}" presName="FourNodes_3_text" presStyleLbl="node1" presStyleIdx="3" presStyleCnt="4">
        <dgm:presLayoutVars>
          <dgm:bulletEnabled val="1"/>
        </dgm:presLayoutVars>
      </dgm:prSet>
      <dgm:spPr/>
    </dgm:pt>
    <dgm:pt modelId="{4C77EF8B-5E44-4953-88C5-069A46F17BB3}" type="pres">
      <dgm:prSet presAssocID="{2E515371-9532-4CAF-954F-F9C171B5C51C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C7B37F00-B43F-4727-8926-7676F43C4DD5}" type="presOf" srcId="{98A88992-4892-467E-907E-F47B4E40D4BA}" destId="{CCB2F660-B6D8-4F76-A19E-E8EE3E6BFDA4}" srcOrd="0" destOrd="0" presId="urn:microsoft.com/office/officeart/2005/8/layout/vProcess5"/>
    <dgm:cxn modelId="{AAF43D06-8E06-4A9F-9EAF-D5B2522D6645}" type="presOf" srcId="{23C7C9A1-A621-4EBF-B73B-C70ED2B830E7}" destId="{5902033F-6298-4F86-A56E-486AA2BA2E5C}" srcOrd="0" destOrd="0" presId="urn:microsoft.com/office/officeart/2005/8/layout/vProcess5"/>
    <dgm:cxn modelId="{9CD4661B-0863-46EF-A865-55F5061FCB04}" srcId="{2E515371-9532-4CAF-954F-F9C171B5C51C}" destId="{30BFE81D-6C27-4B4F-9C77-2682887722C1}" srcOrd="0" destOrd="0" parTransId="{A2741F43-890B-47A7-BF3B-FE72D49F988C}" sibTransId="{E33D1C84-2E40-4C5C-989A-0F517E283DD3}"/>
    <dgm:cxn modelId="{3852FE2F-02E2-473A-BFEC-9383485D9DA4}" type="presOf" srcId="{B0F036E7-BA00-4ECA-A76F-40181401B21D}" destId="{0CC79719-00CB-4106-91EA-22FFC06E52AA}" srcOrd="0" destOrd="0" presId="urn:microsoft.com/office/officeart/2005/8/layout/vProcess5"/>
    <dgm:cxn modelId="{711C6138-9AB1-45A5-BCDD-801A727182D7}" type="presOf" srcId="{F3C8FDE5-5468-4B58-8EA6-3C2B645A8AB6}" destId="{5F7739A6-AA94-4890-B568-1FE5B267644A}" srcOrd="1" destOrd="0" presId="urn:microsoft.com/office/officeart/2005/8/layout/vProcess5"/>
    <dgm:cxn modelId="{B7892941-2491-43DF-A133-91C086EB6960}" type="presOf" srcId="{30BFE81D-6C27-4B4F-9C77-2682887722C1}" destId="{DDDAC95F-C155-4F4B-B9ED-24D6E7DBC43C}" srcOrd="1" destOrd="0" presId="urn:microsoft.com/office/officeart/2005/8/layout/vProcess5"/>
    <dgm:cxn modelId="{C4602965-E851-485A-AE73-B6666F37DD09}" srcId="{2E515371-9532-4CAF-954F-F9C171B5C51C}" destId="{B0F036E7-BA00-4ECA-A76F-40181401B21D}" srcOrd="1" destOrd="0" parTransId="{202B33AE-7D4E-45DE-A6E4-8A03941D5791}" sibTransId="{6B2D05FC-D14F-4A97-AB17-C09746EB8108}"/>
    <dgm:cxn modelId="{79395588-26A7-4718-88A9-8699A2BE4A3F}" type="presOf" srcId="{98A88992-4892-467E-907E-F47B4E40D4BA}" destId="{4C77EF8B-5E44-4953-88C5-069A46F17BB3}" srcOrd="1" destOrd="0" presId="urn:microsoft.com/office/officeart/2005/8/layout/vProcess5"/>
    <dgm:cxn modelId="{D10AD18D-8C0F-4043-A2EE-2A1B5E5EBFDD}" type="presOf" srcId="{30BFE81D-6C27-4B4F-9C77-2682887722C1}" destId="{4B222AE5-F03F-4CDC-BE42-2A095A8756EE}" srcOrd="0" destOrd="0" presId="urn:microsoft.com/office/officeart/2005/8/layout/vProcess5"/>
    <dgm:cxn modelId="{BA965B98-96CC-4D9C-8832-F2BF56570D1B}" type="presOf" srcId="{E33D1C84-2E40-4C5C-989A-0F517E283DD3}" destId="{271067BA-F06E-4BCF-AA5E-E0DC0363DE2C}" srcOrd="0" destOrd="0" presId="urn:microsoft.com/office/officeart/2005/8/layout/vProcess5"/>
    <dgm:cxn modelId="{21740EB2-A9A9-48DA-8F5D-90EAC948E98A}" type="presOf" srcId="{2E515371-9532-4CAF-954F-F9C171B5C51C}" destId="{130AC251-02AF-42CF-B227-EEED8112DE35}" srcOrd="0" destOrd="0" presId="urn:microsoft.com/office/officeart/2005/8/layout/vProcess5"/>
    <dgm:cxn modelId="{378214BC-3A99-4C03-8B48-053E5DAADACA}" srcId="{2E515371-9532-4CAF-954F-F9C171B5C51C}" destId="{98A88992-4892-467E-907E-F47B4E40D4BA}" srcOrd="3" destOrd="0" parTransId="{446CDBF6-0094-40CF-A1A0-D247EDD478AB}" sibTransId="{A10E0F22-D02A-4128-88D4-AE895706DD1D}"/>
    <dgm:cxn modelId="{E1C02DCD-B60F-4EF6-8474-4D8999BA167A}" srcId="{2E515371-9532-4CAF-954F-F9C171B5C51C}" destId="{F3C8FDE5-5468-4B58-8EA6-3C2B645A8AB6}" srcOrd="2" destOrd="0" parTransId="{3ED5F468-994C-498C-86A9-251ABCBB4ED6}" sibTransId="{23C7C9A1-A621-4EBF-B73B-C70ED2B830E7}"/>
    <dgm:cxn modelId="{1B27CED9-BB09-4D72-AF3B-1C25B6E339CD}" type="presOf" srcId="{6B2D05FC-D14F-4A97-AB17-C09746EB8108}" destId="{F3105614-C6F3-4021-8961-D455299EB6B3}" srcOrd="0" destOrd="0" presId="urn:microsoft.com/office/officeart/2005/8/layout/vProcess5"/>
    <dgm:cxn modelId="{16CD82DB-6304-4915-BA1F-5A5D83CA6FED}" type="presOf" srcId="{B0F036E7-BA00-4ECA-A76F-40181401B21D}" destId="{367E0AA2-553F-4E48-BA38-7CF3D8FC2009}" srcOrd="1" destOrd="0" presId="urn:microsoft.com/office/officeart/2005/8/layout/vProcess5"/>
    <dgm:cxn modelId="{C5D329E9-EFD8-4A5A-85B9-119E34785BB6}" type="presOf" srcId="{F3C8FDE5-5468-4B58-8EA6-3C2B645A8AB6}" destId="{1F8696A6-FA4F-4DDD-B8FC-77D8FA47BA31}" srcOrd="0" destOrd="0" presId="urn:microsoft.com/office/officeart/2005/8/layout/vProcess5"/>
    <dgm:cxn modelId="{B497A752-F04C-481B-819F-9F43AFBC39AC}" type="presParOf" srcId="{130AC251-02AF-42CF-B227-EEED8112DE35}" destId="{30268B30-6200-4E13-87C8-71098170C8E2}" srcOrd="0" destOrd="0" presId="urn:microsoft.com/office/officeart/2005/8/layout/vProcess5"/>
    <dgm:cxn modelId="{92FB43F9-C3EB-4BF0-AD71-0ACE60B92DD4}" type="presParOf" srcId="{130AC251-02AF-42CF-B227-EEED8112DE35}" destId="{4B222AE5-F03F-4CDC-BE42-2A095A8756EE}" srcOrd="1" destOrd="0" presId="urn:microsoft.com/office/officeart/2005/8/layout/vProcess5"/>
    <dgm:cxn modelId="{C6BB6F9F-C3D6-4DBB-A0F0-D6021D861058}" type="presParOf" srcId="{130AC251-02AF-42CF-B227-EEED8112DE35}" destId="{0CC79719-00CB-4106-91EA-22FFC06E52AA}" srcOrd="2" destOrd="0" presId="urn:microsoft.com/office/officeart/2005/8/layout/vProcess5"/>
    <dgm:cxn modelId="{9606CE8A-9F63-4E95-91F9-2A69FE566DDF}" type="presParOf" srcId="{130AC251-02AF-42CF-B227-EEED8112DE35}" destId="{1F8696A6-FA4F-4DDD-B8FC-77D8FA47BA31}" srcOrd="3" destOrd="0" presId="urn:microsoft.com/office/officeart/2005/8/layout/vProcess5"/>
    <dgm:cxn modelId="{0E5138F8-F016-4AC4-B217-5CFE312EBC8A}" type="presParOf" srcId="{130AC251-02AF-42CF-B227-EEED8112DE35}" destId="{CCB2F660-B6D8-4F76-A19E-E8EE3E6BFDA4}" srcOrd="4" destOrd="0" presId="urn:microsoft.com/office/officeart/2005/8/layout/vProcess5"/>
    <dgm:cxn modelId="{889402CA-5B4D-4355-ACEF-6F629EF1FECC}" type="presParOf" srcId="{130AC251-02AF-42CF-B227-EEED8112DE35}" destId="{271067BA-F06E-4BCF-AA5E-E0DC0363DE2C}" srcOrd="5" destOrd="0" presId="urn:microsoft.com/office/officeart/2005/8/layout/vProcess5"/>
    <dgm:cxn modelId="{DF82CA66-2B1D-4102-B14A-C6094AD02279}" type="presParOf" srcId="{130AC251-02AF-42CF-B227-EEED8112DE35}" destId="{F3105614-C6F3-4021-8961-D455299EB6B3}" srcOrd="6" destOrd="0" presId="urn:microsoft.com/office/officeart/2005/8/layout/vProcess5"/>
    <dgm:cxn modelId="{F2DF3E3D-961A-4909-83F9-005BDB604980}" type="presParOf" srcId="{130AC251-02AF-42CF-B227-EEED8112DE35}" destId="{5902033F-6298-4F86-A56E-486AA2BA2E5C}" srcOrd="7" destOrd="0" presId="urn:microsoft.com/office/officeart/2005/8/layout/vProcess5"/>
    <dgm:cxn modelId="{3F1E396A-3322-4718-A2FF-2EED866CAB9A}" type="presParOf" srcId="{130AC251-02AF-42CF-B227-EEED8112DE35}" destId="{DDDAC95F-C155-4F4B-B9ED-24D6E7DBC43C}" srcOrd="8" destOrd="0" presId="urn:microsoft.com/office/officeart/2005/8/layout/vProcess5"/>
    <dgm:cxn modelId="{98DFB2E5-9C1B-4F9A-A942-DF2DC6020782}" type="presParOf" srcId="{130AC251-02AF-42CF-B227-EEED8112DE35}" destId="{367E0AA2-553F-4E48-BA38-7CF3D8FC2009}" srcOrd="9" destOrd="0" presId="urn:microsoft.com/office/officeart/2005/8/layout/vProcess5"/>
    <dgm:cxn modelId="{C8B0701B-0B38-4EE8-BA8F-3B1818803E46}" type="presParOf" srcId="{130AC251-02AF-42CF-B227-EEED8112DE35}" destId="{5F7739A6-AA94-4890-B568-1FE5B267644A}" srcOrd="10" destOrd="0" presId="urn:microsoft.com/office/officeart/2005/8/layout/vProcess5"/>
    <dgm:cxn modelId="{3B221C1C-0C2F-437E-B628-6BA8F4354707}" type="presParOf" srcId="{130AC251-02AF-42CF-B227-EEED8112DE35}" destId="{4C77EF8B-5E44-4953-88C5-069A46F17BB3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2E515371-9532-4CAF-954F-F9C171B5C51C}" type="doc">
      <dgm:prSet loTypeId="urn:microsoft.com/office/officeart/2005/8/layout/vProcess5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30BFE81D-6C27-4B4F-9C77-2682887722C1}">
      <dgm:prSet phldrT="[Text]"/>
      <dgm:spPr/>
      <dgm:t>
        <a:bodyPr/>
        <a:lstStyle/>
        <a:p>
          <a:r>
            <a:rPr lang="ru-RU" dirty="0"/>
            <a:t>Выбрать все узлы</a:t>
          </a:r>
          <a:endParaRPr lang="en-US" dirty="0"/>
        </a:p>
      </dgm:t>
    </dgm:pt>
    <dgm:pt modelId="{A2741F43-890B-47A7-BF3B-FE72D49F988C}" type="parTrans" cxnId="{9CD4661B-0863-46EF-A865-55F5061FCB04}">
      <dgm:prSet/>
      <dgm:spPr/>
      <dgm:t>
        <a:bodyPr/>
        <a:lstStyle/>
        <a:p>
          <a:endParaRPr lang="en-US"/>
        </a:p>
      </dgm:t>
    </dgm:pt>
    <dgm:pt modelId="{E33D1C84-2E40-4C5C-989A-0F517E283DD3}" type="sibTrans" cxnId="{9CD4661B-0863-46EF-A865-55F5061FCB04}">
      <dgm:prSet/>
      <dgm:spPr/>
      <dgm:t>
        <a:bodyPr/>
        <a:lstStyle/>
        <a:p>
          <a:endParaRPr lang="en-US"/>
        </a:p>
      </dgm:t>
    </dgm:pt>
    <dgm:pt modelId="{F3C8FDE5-5468-4B58-8EA6-3C2B645A8AB6}">
      <dgm:prSet phldrT="[Text]"/>
      <dgm:spPr>
        <a:noFill/>
      </dgm:spPr>
      <dgm:t>
        <a:bodyPr/>
        <a:lstStyle/>
        <a:p>
          <a:r>
            <a:rPr lang="ru-RU" dirty="0"/>
            <a:t>Скомпилировать</a:t>
          </a:r>
          <a:endParaRPr lang="en-US" dirty="0"/>
        </a:p>
      </dgm:t>
    </dgm:pt>
    <dgm:pt modelId="{23C7C9A1-A621-4EBF-B73B-C70ED2B830E7}" type="sibTrans" cxnId="{E1C02DCD-B60F-4EF6-8474-4D8999BA167A}">
      <dgm:prSet/>
      <dgm:spPr>
        <a:noFill/>
        <a:ln>
          <a:noFill/>
        </a:ln>
      </dgm:spPr>
      <dgm:t>
        <a:bodyPr/>
        <a:lstStyle/>
        <a:p>
          <a:endParaRPr lang="en-US"/>
        </a:p>
      </dgm:t>
    </dgm:pt>
    <dgm:pt modelId="{3ED5F468-994C-498C-86A9-251ABCBB4ED6}" type="parTrans" cxnId="{E1C02DCD-B60F-4EF6-8474-4D8999BA167A}">
      <dgm:prSet/>
      <dgm:spPr/>
      <dgm:t>
        <a:bodyPr/>
        <a:lstStyle/>
        <a:p>
          <a:endParaRPr lang="en-US"/>
        </a:p>
      </dgm:t>
    </dgm:pt>
    <dgm:pt modelId="{B0F036E7-BA00-4ECA-A76F-40181401B21D}">
      <dgm:prSet phldrT="[Text]"/>
      <dgm:spPr/>
      <dgm:t>
        <a:bodyPr/>
        <a:lstStyle/>
        <a:p>
          <a:r>
            <a:rPr lang="ru-RU" dirty="0"/>
            <a:t>Мутировать всё</a:t>
          </a:r>
          <a:endParaRPr lang="en-US" dirty="0"/>
        </a:p>
      </dgm:t>
    </dgm:pt>
    <dgm:pt modelId="{6B2D05FC-D14F-4A97-AB17-C09746EB8108}" type="sibTrans" cxnId="{C4602965-E851-485A-AE73-B6666F37DD09}">
      <dgm:prSet/>
      <dgm:spPr>
        <a:noFill/>
        <a:ln>
          <a:noFill/>
        </a:ln>
      </dgm:spPr>
      <dgm:t>
        <a:bodyPr/>
        <a:lstStyle/>
        <a:p>
          <a:endParaRPr lang="en-US"/>
        </a:p>
      </dgm:t>
    </dgm:pt>
    <dgm:pt modelId="{202B33AE-7D4E-45DE-A6E4-8A03941D5791}" type="parTrans" cxnId="{C4602965-E851-485A-AE73-B6666F37DD09}">
      <dgm:prSet/>
      <dgm:spPr/>
      <dgm:t>
        <a:bodyPr/>
        <a:lstStyle/>
        <a:p>
          <a:endParaRPr lang="en-US"/>
        </a:p>
      </dgm:t>
    </dgm:pt>
    <dgm:pt modelId="{98A88992-4892-467E-907E-F47B4E40D4BA}">
      <dgm:prSet phldrT="[Text]"/>
      <dgm:spPr>
        <a:noFill/>
      </dgm:spPr>
      <dgm:t>
        <a:bodyPr/>
        <a:lstStyle/>
        <a:p>
          <a:r>
            <a:rPr lang="ru-RU" dirty="0"/>
            <a:t>Запустить тесты</a:t>
          </a:r>
          <a:endParaRPr lang="en-US" dirty="0"/>
        </a:p>
      </dgm:t>
    </dgm:pt>
    <dgm:pt modelId="{446CDBF6-0094-40CF-A1A0-D247EDD478AB}" type="parTrans" cxnId="{378214BC-3A99-4C03-8B48-053E5DAADACA}">
      <dgm:prSet/>
      <dgm:spPr/>
      <dgm:t>
        <a:bodyPr/>
        <a:lstStyle/>
        <a:p>
          <a:endParaRPr lang="en-US"/>
        </a:p>
      </dgm:t>
    </dgm:pt>
    <dgm:pt modelId="{A10E0F22-D02A-4128-88D4-AE895706DD1D}" type="sibTrans" cxnId="{378214BC-3A99-4C03-8B48-053E5DAADACA}">
      <dgm:prSet/>
      <dgm:spPr/>
      <dgm:t>
        <a:bodyPr/>
        <a:lstStyle/>
        <a:p>
          <a:endParaRPr lang="en-US"/>
        </a:p>
      </dgm:t>
    </dgm:pt>
    <dgm:pt modelId="{130AC251-02AF-42CF-B227-EEED8112DE35}" type="pres">
      <dgm:prSet presAssocID="{2E515371-9532-4CAF-954F-F9C171B5C51C}" presName="outerComposite" presStyleCnt="0">
        <dgm:presLayoutVars>
          <dgm:chMax val="5"/>
          <dgm:dir/>
          <dgm:resizeHandles val="exact"/>
        </dgm:presLayoutVars>
      </dgm:prSet>
      <dgm:spPr/>
    </dgm:pt>
    <dgm:pt modelId="{30268B30-6200-4E13-87C8-71098170C8E2}" type="pres">
      <dgm:prSet presAssocID="{2E515371-9532-4CAF-954F-F9C171B5C51C}" presName="dummyMaxCanvas" presStyleCnt="0">
        <dgm:presLayoutVars/>
      </dgm:prSet>
      <dgm:spPr/>
    </dgm:pt>
    <dgm:pt modelId="{4B222AE5-F03F-4CDC-BE42-2A095A8756EE}" type="pres">
      <dgm:prSet presAssocID="{2E515371-9532-4CAF-954F-F9C171B5C51C}" presName="FourNodes_1" presStyleLbl="node1" presStyleIdx="0" presStyleCnt="4">
        <dgm:presLayoutVars>
          <dgm:bulletEnabled val="1"/>
        </dgm:presLayoutVars>
      </dgm:prSet>
      <dgm:spPr/>
    </dgm:pt>
    <dgm:pt modelId="{0CC79719-00CB-4106-91EA-22FFC06E52AA}" type="pres">
      <dgm:prSet presAssocID="{2E515371-9532-4CAF-954F-F9C171B5C51C}" presName="FourNodes_2" presStyleLbl="node1" presStyleIdx="1" presStyleCnt="4">
        <dgm:presLayoutVars>
          <dgm:bulletEnabled val="1"/>
        </dgm:presLayoutVars>
      </dgm:prSet>
      <dgm:spPr/>
    </dgm:pt>
    <dgm:pt modelId="{1F8696A6-FA4F-4DDD-B8FC-77D8FA47BA31}" type="pres">
      <dgm:prSet presAssocID="{2E515371-9532-4CAF-954F-F9C171B5C51C}" presName="FourNodes_3" presStyleLbl="node1" presStyleIdx="2" presStyleCnt="4">
        <dgm:presLayoutVars>
          <dgm:bulletEnabled val="1"/>
        </dgm:presLayoutVars>
      </dgm:prSet>
      <dgm:spPr/>
    </dgm:pt>
    <dgm:pt modelId="{CCB2F660-B6D8-4F76-A19E-E8EE3E6BFDA4}" type="pres">
      <dgm:prSet presAssocID="{2E515371-9532-4CAF-954F-F9C171B5C51C}" presName="FourNodes_4" presStyleLbl="node1" presStyleIdx="3" presStyleCnt="4">
        <dgm:presLayoutVars>
          <dgm:bulletEnabled val="1"/>
        </dgm:presLayoutVars>
      </dgm:prSet>
      <dgm:spPr/>
    </dgm:pt>
    <dgm:pt modelId="{271067BA-F06E-4BCF-AA5E-E0DC0363DE2C}" type="pres">
      <dgm:prSet presAssocID="{2E515371-9532-4CAF-954F-F9C171B5C51C}" presName="FourConn_1-2" presStyleLbl="fgAccFollowNode1" presStyleIdx="0" presStyleCnt="3">
        <dgm:presLayoutVars>
          <dgm:bulletEnabled val="1"/>
        </dgm:presLayoutVars>
      </dgm:prSet>
      <dgm:spPr/>
    </dgm:pt>
    <dgm:pt modelId="{F3105614-C6F3-4021-8961-D455299EB6B3}" type="pres">
      <dgm:prSet presAssocID="{2E515371-9532-4CAF-954F-F9C171B5C51C}" presName="FourConn_2-3" presStyleLbl="fgAccFollowNode1" presStyleIdx="1" presStyleCnt="3">
        <dgm:presLayoutVars>
          <dgm:bulletEnabled val="1"/>
        </dgm:presLayoutVars>
      </dgm:prSet>
      <dgm:spPr/>
    </dgm:pt>
    <dgm:pt modelId="{5902033F-6298-4F86-A56E-486AA2BA2E5C}" type="pres">
      <dgm:prSet presAssocID="{2E515371-9532-4CAF-954F-F9C171B5C51C}" presName="FourConn_3-4" presStyleLbl="fgAccFollowNode1" presStyleIdx="2" presStyleCnt="3">
        <dgm:presLayoutVars>
          <dgm:bulletEnabled val="1"/>
        </dgm:presLayoutVars>
      </dgm:prSet>
      <dgm:spPr/>
    </dgm:pt>
    <dgm:pt modelId="{DDDAC95F-C155-4F4B-B9ED-24D6E7DBC43C}" type="pres">
      <dgm:prSet presAssocID="{2E515371-9532-4CAF-954F-F9C171B5C51C}" presName="FourNodes_1_text" presStyleLbl="node1" presStyleIdx="3" presStyleCnt="4">
        <dgm:presLayoutVars>
          <dgm:bulletEnabled val="1"/>
        </dgm:presLayoutVars>
      </dgm:prSet>
      <dgm:spPr/>
    </dgm:pt>
    <dgm:pt modelId="{367E0AA2-553F-4E48-BA38-7CF3D8FC2009}" type="pres">
      <dgm:prSet presAssocID="{2E515371-9532-4CAF-954F-F9C171B5C51C}" presName="FourNodes_2_text" presStyleLbl="node1" presStyleIdx="3" presStyleCnt="4">
        <dgm:presLayoutVars>
          <dgm:bulletEnabled val="1"/>
        </dgm:presLayoutVars>
      </dgm:prSet>
      <dgm:spPr/>
    </dgm:pt>
    <dgm:pt modelId="{5F7739A6-AA94-4890-B568-1FE5B267644A}" type="pres">
      <dgm:prSet presAssocID="{2E515371-9532-4CAF-954F-F9C171B5C51C}" presName="FourNodes_3_text" presStyleLbl="node1" presStyleIdx="3" presStyleCnt="4">
        <dgm:presLayoutVars>
          <dgm:bulletEnabled val="1"/>
        </dgm:presLayoutVars>
      </dgm:prSet>
      <dgm:spPr/>
    </dgm:pt>
    <dgm:pt modelId="{4C77EF8B-5E44-4953-88C5-069A46F17BB3}" type="pres">
      <dgm:prSet presAssocID="{2E515371-9532-4CAF-954F-F9C171B5C51C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C7B37F00-B43F-4727-8926-7676F43C4DD5}" type="presOf" srcId="{98A88992-4892-467E-907E-F47B4E40D4BA}" destId="{CCB2F660-B6D8-4F76-A19E-E8EE3E6BFDA4}" srcOrd="0" destOrd="0" presId="urn:microsoft.com/office/officeart/2005/8/layout/vProcess5"/>
    <dgm:cxn modelId="{AAF43D06-8E06-4A9F-9EAF-D5B2522D6645}" type="presOf" srcId="{23C7C9A1-A621-4EBF-B73B-C70ED2B830E7}" destId="{5902033F-6298-4F86-A56E-486AA2BA2E5C}" srcOrd="0" destOrd="0" presId="urn:microsoft.com/office/officeart/2005/8/layout/vProcess5"/>
    <dgm:cxn modelId="{9CD4661B-0863-46EF-A865-55F5061FCB04}" srcId="{2E515371-9532-4CAF-954F-F9C171B5C51C}" destId="{30BFE81D-6C27-4B4F-9C77-2682887722C1}" srcOrd="0" destOrd="0" parTransId="{A2741F43-890B-47A7-BF3B-FE72D49F988C}" sibTransId="{E33D1C84-2E40-4C5C-989A-0F517E283DD3}"/>
    <dgm:cxn modelId="{3852FE2F-02E2-473A-BFEC-9383485D9DA4}" type="presOf" srcId="{B0F036E7-BA00-4ECA-A76F-40181401B21D}" destId="{0CC79719-00CB-4106-91EA-22FFC06E52AA}" srcOrd="0" destOrd="0" presId="urn:microsoft.com/office/officeart/2005/8/layout/vProcess5"/>
    <dgm:cxn modelId="{711C6138-9AB1-45A5-BCDD-801A727182D7}" type="presOf" srcId="{F3C8FDE5-5468-4B58-8EA6-3C2B645A8AB6}" destId="{5F7739A6-AA94-4890-B568-1FE5B267644A}" srcOrd="1" destOrd="0" presId="urn:microsoft.com/office/officeart/2005/8/layout/vProcess5"/>
    <dgm:cxn modelId="{B7892941-2491-43DF-A133-91C086EB6960}" type="presOf" srcId="{30BFE81D-6C27-4B4F-9C77-2682887722C1}" destId="{DDDAC95F-C155-4F4B-B9ED-24D6E7DBC43C}" srcOrd="1" destOrd="0" presId="urn:microsoft.com/office/officeart/2005/8/layout/vProcess5"/>
    <dgm:cxn modelId="{C4602965-E851-485A-AE73-B6666F37DD09}" srcId="{2E515371-9532-4CAF-954F-F9C171B5C51C}" destId="{B0F036E7-BA00-4ECA-A76F-40181401B21D}" srcOrd="1" destOrd="0" parTransId="{202B33AE-7D4E-45DE-A6E4-8A03941D5791}" sibTransId="{6B2D05FC-D14F-4A97-AB17-C09746EB8108}"/>
    <dgm:cxn modelId="{79395588-26A7-4718-88A9-8699A2BE4A3F}" type="presOf" srcId="{98A88992-4892-467E-907E-F47B4E40D4BA}" destId="{4C77EF8B-5E44-4953-88C5-069A46F17BB3}" srcOrd="1" destOrd="0" presId="urn:microsoft.com/office/officeart/2005/8/layout/vProcess5"/>
    <dgm:cxn modelId="{D10AD18D-8C0F-4043-A2EE-2A1B5E5EBFDD}" type="presOf" srcId="{30BFE81D-6C27-4B4F-9C77-2682887722C1}" destId="{4B222AE5-F03F-4CDC-BE42-2A095A8756EE}" srcOrd="0" destOrd="0" presId="urn:microsoft.com/office/officeart/2005/8/layout/vProcess5"/>
    <dgm:cxn modelId="{BA965B98-96CC-4D9C-8832-F2BF56570D1B}" type="presOf" srcId="{E33D1C84-2E40-4C5C-989A-0F517E283DD3}" destId="{271067BA-F06E-4BCF-AA5E-E0DC0363DE2C}" srcOrd="0" destOrd="0" presId="urn:microsoft.com/office/officeart/2005/8/layout/vProcess5"/>
    <dgm:cxn modelId="{21740EB2-A9A9-48DA-8F5D-90EAC948E98A}" type="presOf" srcId="{2E515371-9532-4CAF-954F-F9C171B5C51C}" destId="{130AC251-02AF-42CF-B227-EEED8112DE35}" srcOrd="0" destOrd="0" presId="urn:microsoft.com/office/officeart/2005/8/layout/vProcess5"/>
    <dgm:cxn modelId="{378214BC-3A99-4C03-8B48-053E5DAADACA}" srcId="{2E515371-9532-4CAF-954F-F9C171B5C51C}" destId="{98A88992-4892-467E-907E-F47B4E40D4BA}" srcOrd="3" destOrd="0" parTransId="{446CDBF6-0094-40CF-A1A0-D247EDD478AB}" sibTransId="{A10E0F22-D02A-4128-88D4-AE895706DD1D}"/>
    <dgm:cxn modelId="{E1C02DCD-B60F-4EF6-8474-4D8999BA167A}" srcId="{2E515371-9532-4CAF-954F-F9C171B5C51C}" destId="{F3C8FDE5-5468-4B58-8EA6-3C2B645A8AB6}" srcOrd="2" destOrd="0" parTransId="{3ED5F468-994C-498C-86A9-251ABCBB4ED6}" sibTransId="{23C7C9A1-A621-4EBF-B73B-C70ED2B830E7}"/>
    <dgm:cxn modelId="{1B27CED9-BB09-4D72-AF3B-1C25B6E339CD}" type="presOf" srcId="{6B2D05FC-D14F-4A97-AB17-C09746EB8108}" destId="{F3105614-C6F3-4021-8961-D455299EB6B3}" srcOrd="0" destOrd="0" presId="urn:microsoft.com/office/officeart/2005/8/layout/vProcess5"/>
    <dgm:cxn modelId="{16CD82DB-6304-4915-BA1F-5A5D83CA6FED}" type="presOf" srcId="{B0F036E7-BA00-4ECA-A76F-40181401B21D}" destId="{367E0AA2-553F-4E48-BA38-7CF3D8FC2009}" srcOrd="1" destOrd="0" presId="urn:microsoft.com/office/officeart/2005/8/layout/vProcess5"/>
    <dgm:cxn modelId="{C5D329E9-EFD8-4A5A-85B9-119E34785BB6}" type="presOf" srcId="{F3C8FDE5-5468-4B58-8EA6-3C2B645A8AB6}" destId="{1F8696A6-FA4F-4DDD-B8FC-77D8FA47BA31}" srcOrd="0" destOrd="0" presId="urn:microsoft.com/office/officeart/2005/8/layout/vProcess5"/>
    <dgm:cxn modelId="{B497A752-F04C-481B-819F-9F43AFBC39AC}" type="presParOf" srcId="{130AC251-02AF-42CF-B227-EEED8112DE35}" destId="{30268B30-6200-4E13-87C8-71098170C8E2}" srcOrd="0" destOrd="0" presId="urn:microsoft.com/office/officeart/2005/8/layout/vProcess5"/>
    <dgm:cxn modelId="{92FB43F9-C3EB-4BF0-AD71-0ACE60B92DD4}" type="presParOf" srcId="{130AC251-02AF-42CF-B227-EEED8112DE35}" destId="{4B222AE5-F03F-4CDC-BE42-2A095A8756EE}" srcOrd="1" destOrd="0" presId="urn:microsoft.com/office/officeart/2005/8/layout/vProcess5"/>
    <dgm:cxn modelId="{C6BB6F9F-C3D6-4DBB-A0F0-D6021D861058}" type="presParOf" srcId="{130AC251-02AF-42CF-B227-EEED8112DE35}" destId="{0CC79719-00CB-4106-91EA-22FFC06E52AA}" srcOrd="2" destOrd="0" presId="urn:microsoft.com/office/officeart/2005/8/layout/vProcess5"/>
    <dgm:cxn modelId="{9606CE8A-9F63-4E95-91F9-2A69FE566DDF}" type="presParOf" srcId="{130AC251-02AF-42CF-B227-EEED8112DE35}" destId="{1F8696A6-FA4F-4DDD-B8FC-77D8FA47BA31}" srcOrd="3" destOrd="0" presId="urn:microsoft.com/office/officeart/2005/8/layout/vProcess5"/>
    <dgm:cxn modelId="{0E5138F8-F016-4AC4-B217-5CFE312EBC8A}" type="presParOf" srcId="{130AC251-02AF-42CF-B227-EEED8112DE35}" destId="{CCB2F660-B6D8-4F76-A19E-E8EE3E6BFDA4}" srcOrd="4" destOrd="0" presId="urn:microsoft.com/office/officeart/2005/8/layout/vProcess5"/>
    <dgm:cxn modelId="{889402CA-5B4D-4355-ACEF-6F629EF1FECC}" type="presParOf" srcId="{130AC251-02AF-42CF-B227-EEED8112DE35}" destId="{271067BA-F06E-4BCF-AA5E-E0DC0363DE2C}" srcOrd="5" destOrd="0" presId="urn:microsoft.com/office/officeart/2005/8/layout/vProcess5"/>
    <dgm:cxn modelId="{DF82CA66-2B1D-4102-B14A-C6094AD02279}" type="presParOf" srcId="{130AC251-02AF-42CF-B227-EEED8112DE35}" destId="{F3105614-C6F3-4021-8961-D455299EB6B3}" srcOrd="6" destOrd="0" presId="urn:microsoft.com/office/officeart/2005/8/layout/vProcess5"/>
    <dgm:cxn modelId="{F2DF3E3D-961A-4909-83F9-005BDB604980}" type="presParOf" srcId="{130AC251-02AF-42CF-B227-EEED8112DE35}" destId="{5902033F-6298-4F86-A56E-486AA2BA2E5C}" srcOrd="7" destOrd="0" presId="urn:microsoft.com/office/officeart/2005/8/layout/vProcess5"/>
    <dgm:cxn modelId="{3F1E396A-3322-4718-A2FF-2EED866CAB9A}" type="presParOf" srcId="{130AC251-02AF-42CF-B227-EEED8112DE35}" destId="{DDDAC95F-C155-4F4B-B9ED-24D6E7DBC43C}" srcOrd="8" destOrd="0" presId="urn:microsoft.com/office/officeart/2005/8/layout/vProcess5"/>
    <dgm:cxn modelId="{98DFB2E5-9C1B-4F9A-A942-DF2DC6020782}" type="presParOf" srcId="{130AC251-02AF-42CF-B227-EEED8112DE35}" destId="{367E0AA2-553F-4E48-BA38-7CF3D8FC2009}" srcOrd="9" destOrd="0" presId="urn:microsoft.com/office/officeart/2005/8/layout/vProcess5"/>
    <dgm:cxn modelId="{C8B0701B-0B38-4EE8-BA8F-3B1818803E46}" type="presParOf" srcId="{130AC251-02AF-42CF-B227-EEED8112DE35}" destId="{5F7739A6-AA94-4890-B568-1FE5B267644A}" srcOrd="10" destOrd="0" presId="urn:microsoft.com/office/officeart/2005/8/layout/vProcess5"/>
    <dgm:cxn modelId="{3B221C1C-0C2F-437E-B628-6BA8F4354707}" type="presParOf" srcId="{130AC251-02AF-42CF-B227-EEED8112DE35}" destId="{4C77EF8B-5E44-4953-88C5-069A46F17BB3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89C5282-A366-47C9-9F36-BAA6C83A11B0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ru-RU"/>
        </a:p>
      </dgm:t>
    </dgm:pt>
    <dgm:pt modelId="{334A61D0-AABB-4FAB-9B5A-56EFF1A1D222}">
      <dgm:prSet phldrT="[Текст]"/>
      <dgm:spPr/>
      <dgm:t>
        <a:bodyPr/>
        <a:lstStyle/>
        <a:p>
          <a:r>
            <a:rPr lang="en-US" dirty="0"/>
            <a:t>Code Review</a:t>
          </a:r>
          <a:endParaRPr lang="ru-RU" dirty="0"/>
        </a:p>
      </dgm:t>
    </dgm:pt>
    <dgm:pt modelId="{550C1E3C-1352-4EF3-89BF-D545C2BB0186}" type="parTrans" cxnId="{A16CA3DE-D65E-425B-B611-5317EF9AC169}">
      <dgm:prSet/>
      <dgm:spPr/>
      <dgm:t>
        <a:bodyPr/>
        <a:lstStyle/>
        <a:p>
          <a:endParaRPr lang="ru-RU"/>
        </a:p>
      </dgm:t>
    </dgm:pt>
    <dgm:pt modelId="{15475B9C-3D90-4DF8-B8DB-3B06848D0E30}" type="sibTrans" cxnId="{A16CA3DE-D65E-425B-B611-5317EF9AC169}">
      <dgm:prSet/>
      <dgm:spPr/>
      <dgm:t>
        <a:bodyPr/>
        <a:lstStyle/>
        <a:p>
          <a:endParaRPr lang="ru-RU"/>
        </a:p>
      </dgm:t>
    </dgm:pt>
    <dgm:pt modelId="{C1C851E4-D67A-4B5A-A26B-8930CC60C1EC}">
      <dgm:prSet phldrT="[Текст]"/>
      <dgm:spPr/>
      <dgm:t>
        <a:bodyPr/>
        <a:lstStyle/>
        <a:p>
          <a:r>
            <a:rPr lang="en-US" dirty="0"/>
            <a:t>Code Coverage</a:t>
          </a:r>
          <a:endParaRPr lang="ru-RU" dirty="0"/>
        </a:p>
      </dgm:t>
    </dgm:pt>
    <dgm:pt modelId="{E6561569-75DF-43E0-9D04-8AF1A79874E3}" type="parTrans" cxnId="{E2742719-E809-4309-820C-F3AE703FA021}">
      <dgm:prSet/>
      <dgm:spPr/>
      <dgm:t>
        <a:bodyPr/>
        <a:lstStyle/>
        <a:p>
          <a:endParaRPr lang="ru-RU"/>
        </a:p>
      </dgm:t>
    </dgm:pt>
    <dgm:pt modelId="{1FEFD4DF-7304-4A9D-9B49-CDC72562DA10}" type="sibTrans" cxnId="{E2742719-E809-4309-820C-F3AE703FA021}">
      <dgm:prSet/>
      <dgm:spPr/>
      <dgm:t>
        <a:bodyPr/>
        <a:lstStyle/>
        <a:p>
          <a:endParaRPr lang="ru-RU"/>
        </a:p>
      </dgm:t>
    </dgm:pt>
    <dgm:pt modelId="{F5B1D8EC-A95D-4CA7-BDEC-5E4C2700D725}">
      <dgm:prSet phldrT="[Текст]"/>
      <dgm:spPr/>
      <dgm:t>
        <a:bodyPr/>
        <a:lstStyle/>
        <a:p>
          <a:r>
            <a:rPr lang="en-US" dirty="0"/>
            <a:t>Mutation Testing</a:t>
          </a:r>
          <a:endParaRPr lang="ru-RU" dirty="0"/>
        </a:p>
      </dgm:t>
    </dgm:pt>
    <dgm:pt modelId="{CC7C5E8F-E422-4EFD-94E3-401485B256C2}" type="parTrans" cxnId="{59333BB7-A696-4F9B-A06B-CAF17C55238A}">
      <dgm:prSet/>
      <dgm:spPr/>
      <dgm:t>
        <a:bodyPr/>
        <a:lstStyle/>
        <a:p>
          <a:endParaRPr lang="ru-RU"/>
        </a:p>
      </dgm:t>
    </dgm:pt>
    <dgm:pt modelId="{7ADD9C88-C576-461A-AE1A-FC590D29A43C}" type="sibTrans" cxnId="{59333BB7-A696-4F9B-A06B-CAF17C55238A}">
      <dgm:prSet/>
      <dgm:spPr/>
      <dgm:t>
        <a:bodyPr/>
        <a:lstStyle/>
        <a:p>
          <a:endParaRPr lang="ru-RU"/>
        </a:p>
      </dgm:t>
    </dgm:pt>
    <dgm:pt modelId="{72FBDB1A-2750-40B8-B697-88439F18A75E}">
      <dgm:prSet phldrT="[Текст]"/>
      <dgm:spPr/>
      <dgm:t>
        <a:bodyPr/>
        <a:lstStyle/>
        <a:p>
          <a:r>
            <a:rPr lang="en-US" dirty="0"/>
            <a:t>Analyzers</a:t>
          </a:r>
          <a:endParaRPr lang="ru-RU" dirty="0"/>
        </a:p>
      </dgm:t>
    </dgm:pt>
    <dgm:pt modelId="{689C9253-64A7-4D40-95C3-286078EDAD90}" type="parTrans" cxnId="{35F9411B-9D1B-4485-BC34-CDD98FFC4698}">
      <dgm:prSet/>
      <dgm:spPr/>
      <dgm:t>
        <a:bodyPr/>
        <a:lstStyle/>
        <a:p>
          <a:endParaRPr lang="ru-RU"/>
        </a:p>
      </dgm:t>
    </dgm:pt>
    <dgm:pt modelId="{27EBA7E3-7E46-4562-909B-E53DD8DF89CC}" type="sibTrans" cxnId="{35F9411B-9D1B-4485-BC34-CDD98FFC4698}">
      <dgm:prSet/>
      <dgm:spPr/>
      <dgm:t>
        <a:bodyPr/>
        <a:lstStyle/>
        <a:p>
          <a:endParaRPr lang="ru-RU"/>
        </a:p>
      </dgm:t>
    </dgm:pt>
    <dgm:pt modelId="{44697B47-D0A8-4417-AAFE-BD7F11E13CD9}" type="pres">
      <dgm:prSet presAssocID="{C89C5282-A366-47C9-9F36-BAA6C83A11B0}" presName="linear" presStyleCnt="0">
        <dgm:presLayoutVars>
          <dgm:animLvl val="lvl"/>
          <dgm:resizeHandles val="exact"/>
        </dgm:presLayoutVars>
      </dgm:prSet>
      <dgm:spPr/>
    </dgm:pt>
    <dgm:pt modelId="{E94DE7AB-B19E-4308-B4F7-823D73A88462}" type="pres">
      <dgm:prSet presAssocID="{334A61D0-AABB-4FAB-9B5A-56EFF1A1D222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8B4A3170-EC7B-4E19-94D2-6A2684996C17}" type="pres">
      <dgm:prSet presAssocID="{15475B9C-3D90-4DF8-B8DB-3B06848D0E30}" presName="spacer" presStyleCnt="0"/>
      <dgm:spPr/>
    </dgm:pt>
    <dgm:pt modelId="{FD734122-138F-4421-87E8-A5EC04EDD99F}" type="pres">
      <dgm:prSet presAssocID="{72FBDB1A-2750-40B8-B697-88439F18A75E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E9C50466-12B3-4C6E-B22B-6C0E2A2FA17A}" type="pres">
      <dgm:prSet presAssocID="{27EBA7E3-7E46-4562-909B-E53DD8DF89CC}" presName="spacer" presStyleCnt="0"/>
      <dgm:spPr/>
    </dgm:pt>
    <dgm:pt modelId="{99EDB08C-A6DC-4B9F-81B1-2E3FBFEB4643}" type="pres">
      <dgm:prSet presAssocID="{C1C851E4-D67A-4B5A-A26B-8930CC60C1EC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F1B48D90-A546-4D81-B9A0-8FCD13A329EA}" type="pres">
      <dgm:prSet presAssocID="{1FEFD4DF-7304-4A9D-9B49-CDC72562DA10}" presName="spacer" presStyleCnt="0"/>
      <dgm:spPr/>
    </dgm:pt>
    <dgm:pt modelId="{10AFD369-1D72-4CF5-B5F9-FB10AF6DB29C}" type="pres">
      <dgm:prSet presAssocID="{F5B1D8EC-A95D-4CA7-BDEC-5E4C2700D725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BC87BC08-67E6-4D15-AFA0-E9671018733B}" type="presOf" srcId="{C89C5282-A366-47C9-9F36-BAA6C83A11B0}" destId="{44697B47-D0A8-4417-AAFE-BD7F11E13CD9}" srcOrd="0" destOrd="0" presId="urn:microsoft.com/office/officeart/2005/8/layout/vList2"/>
    <dgm:cxn modelId="{E2742719-E809-4309-820C-F3AE703FA021}" srcId="{C89C5282-A366-47C9-9F36-BAA6C83A11B0}" destId="{C1C851E4-D67A-4B5A-A26B-8930CC60C1EC}" srcOrd="2" destOrd="0" parTransId="{E6561569-75DF-43E0-9D04-8AF1A79874E3}" sibTransId="{1FEFD4DF-7304-4A9D-9B49-CDC72562DA10}"/>
    <dgm:cxn modelId="{35F9411B-9D1B-4485-BC34-CDD98FFC4698}" srcId="{C89C5282-A366-47C9-9F36-BAA6C83A11B0}" destId="{72FBDB1A-2750-40B8-B697-88439F18A75E}" srcOrd="1" destOrd="0" parTransId="{689C9253-64A7-4D40-95C3-286078EDAD90}" sibTransId="{27EBA7E3-7E46-4562-909B-E53DD8DF89CC}"/>
    <dgm:cxn modelId="{49E48739-6F92-4CC0-800F-F55329FF560D}" type="presOf" srcId="{F5B1D8EC-A95D-4CA7-BDEC-5E4C2700D725}" destId="{10AFD369-1D72-4CF5-B5F9-FB10AF6DB29C}" srcOrd="0" destOrd="0" presId="urn:microsoft.com/office/officeart/2005/8/layout/vList2"/>
    <dgm:cxn modelId="{C55F6D5B-47D0-498D-8559-05A6F1ADACC8}" type="presOf" srcId="{72FBDB1A-2750-40B8-B697-88439F18A75E}" destId="{FD734122-138F-4421-87E8-A5EC04EDD99F}" srcOrd="0" destOrd="0" presId="urn:microsoft.com/office/officeart/2005/8/layout/vList2"/>
    <dgm:cxn modelId="{96DFFF63-FB65-4B52-BA30-4C76BE8815E6}" type="presOf" srcId="{334A61D0-AABB-4FAB-9B5A-56EFF1A1D222}" destId="{E94DE7AB-B19E-4308-B4F7-823D73A88462}" srcOrd="0" destOrd="0" presId="urn:microsoft.com/office/officeart/2005/8/layout/vList2"/>
    <dgm:cxn modelId="{59333BB7-A696-4F9B-A06B-CAF17C55238A}" srcId="{C89C5282-A366-47C9-9F36-BAA6C83A11B0}" destId="{F5B1D8EC-A95D-4CA7-BDEC-5E4C2700D725}" srcOrd="3" destOrd="0" parTransId="{CC7C5E8F-E422-4EFD-94E3-401485B256C2}" sibTransId="{7ADD9C88-C576-461A-AE1A-FC590D29A43C}"/>
    <dgm:cxn modelId="{F28A81D8-3D30-437E-B389-BFF511118B46}" type="presOf" srcId="{C1C851E4-D67A-4B5A-A26B-8930CC60C1EC}" destId="{99EDB08C-A6DC-4B9F-81B1-2E3FBFEB4643}" srcOrd="0" destOrd="0" presId="urn:microsoft.com/office/officeart/2005/8/layout/vList2"/>
    <dgm:cxn modelId="{A16CA3DE-D65E-425B-B611-5317EF9AC169}" srcId="{C89C5282-A366-47C9-9F36-BAA6C83A11B0}" destId="{334A61D0-AABB-4FAB-9B5A-56EFF1A1D222}" srcOrd="0" destOrd="0" parTransId="{550C1E3C-1352-4EF3-89BF-D545C2BB0186}" sibTransId="{15475B9C-3D90-4DF8-B8DB-3B06848D0E30}"/>
    <dgm:cxn modelId="{09170B06-4385-426E-9ED7-C0DABFEAC9F2}" type="presParOf" srcId="{44697B47-D0A8-4417-AAFE-BD7F11E13CD9}" destId="{E94DE7AB-B19E-4308-B4F7-823D73A88462}" srcOrd="0" destOrd="0" presId="urn:microsoft.com/office/officeart/2005/8/layout/vList2"/>
    <dgm:cxn modelId="{D99325FC-F419-494C-A584-7CEED11F91DA}" type="presParOf" srcId="{44697B47-D0A8-4417-AAFE-BD7F11E13CD9}" destId="{8B4A3170-EC7B-4E19-94D2-6A2684996C17}" srcOrd="1" destOrd="0" presId="urn:microsoft.com/office/officeart/2005/8/layout/vList2"/>
    <dgm:cxn modelId="{DD2B45E5-7F33-4E1B-9B95-D83DA8FFD758}" type="presParOf" srcId="{44697B47-D0A8-4417-AAFE-BD7F11E13CD9}" destId="{FD734122-138F-4421-87E8-A5EC04EDD99F}" srcOrd="2" destOrd="0" presId="urn:microsoft.com/office/officeart/2005/8/layout/vList2"/>
    <dgm:cxn modelId="{6DAC86FB-6C5D-4F19-86E4-1B6A46B0C1BA}" type="presParOf" srcId="{44697B47-D0A8-4417-AAFE-BD7F11E13CD9}" destId="{E9C50466-12B3-4C6E-B22B-6C0E2A2FA17A}" srcOrd="3" destOrd="0" presId="urn:microsoft.com/office/officeart/2005/8/layout/vList2"/>
    <dgm:cxn modelId="{29A38CF9-6905-41C6-8BDE-5E9B76F12CA9}" type="presParOf" srcId="{44697B47-D0A8-4417-AAFE-BD7F11E13CD9}" destId="{99EDB08C-A6DC-4B9F-81B1-2E3FBFEB4643}" srcOrd="4" destOrd="0" presId="urn:microsoft.com/office/officeart/2005/8/layout/vList2"/>
    <dgm:cxn modelId="{46193353-4EC0-4E82-A98E-48950A2A70D1}" type="presParOf" srcId="{44697B47-D0A8-4417-AAFE-BD7F11E13CD9}" destId="{F1B48D90-A546-4D81-B9A0-8FCD13A329EA}" srcOrd="5" destOrd="0" presId="urn:microsoft.com/office/officeart/2005/8/layout/vList2"/>
    <dgm:cxn modelId="{61943A36-3D25-4CFE-BE0D-1B7CB1B4F83D}" type="presParOf" srcId="{44697B47-D0A8-4417-AAFE-BD7F11E13CD9}" destId="{10AFD369-1D72-4CF5-B5F9-FB10AF6DB29C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2E515371-9532-4CAF-954F-F9C171B5C51C}" type="doc">
      <dgm:prSet loTypeId="urn:microsoft.com/office/officeart/2005/8/layout/vProcess5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30BFE81D-6C27-4B4F-9C77-2682887722C1}">
      <dgm:prSet phldrT="[Text]"/>
      <dgm:spPr/>
      <dgm:t>
        <a:bodyPr/>
        <a:lstStyle/>
        <a:p>
          <a:r>
            <a:rPr lang="ru-RU" dirty="0"/>
            <a:t>Выбрать все узлы</a:t>
          </a:r>
          <a:endParaRPr lang="en-US" dirty="0"/>
        </a:p>
      </dgm:t>
    </dgm:pt>
    <dgm:pt modelId="{A2741F43-890B-47A7-BF3B-FE72D49F988C}" type="parTrans" cxnId="{9CD4661B-0863-46EF-A865-55F5061FCB04}">
      <dgm:prSet/>
      <dgm:spPr/>
      <dgm:t>
        <a:bodyPr/>
        <a:lstStyle/>
        <a:p>
          <a:endParaRPr lang="en-US"/>
        </a:p>
      </dgm:t>
    </dgm:pt>
    <dgm:pt modelId="{E33D1C84-2E40-4C5C-989A-0F517E283DD3}" type="sibTrans" cxnId="{9CD4661B-0863-46EF-A865-55F5061FCB04}">
      <dgm:prSet/>
      <dgm:spPr/>
      <dgm:t>
        <a:bodyPr/>
        <a:lstStyle/>
        <a:p>
          <a:endParaRPr lang="en-US"/>
        </a:p>
      </dgm:t>
    </dgm:pt>
    <dgm:pt modelId="{F3C8FDE5-5468-4B58-8EA6-3C2B645A8AB6}">
      <dgm:prSet phldrT="[Text]"/>
      <dgm:spPr>
        <a:noFill/>
      </dgm:spPr>
      <dgm:t>
        <a:bodyPr/>
        <a:lstStyle/>
        <a:p>
          <a:r>
            <a:rPr lang="ru-RU" dirty="0"/>
            <a:t>Скомпилировать</a:t>
          </a:r>
          <a:endParaRPr lang="en-US" dirty="0"/>
        </a:p>
      </dgm:t>
    </dgm:pt>
    <dgm:pt modelId="{23C7C9A1-A621-4EBF-B73B-C70ED2B830E7}" type="sibTrans" cxnId="{E1C02DCD-B60F-4EF6-8474-4D8999BA167A}">
      <dgm:prSet/>
      <dgm:spPr>
        <a:noFill/>
        <a:ln>
          <a:noFill/>
        </a:ln>
      </dgm:spPr>
      <dgm:t>
        <a:bodyPr/>
        <a:lstStyle/>
        <a:p>
          <a:endParaRPr lang="en-US"/>
        </a:p>
      </dgm:t>
    </dgm:pt>
    <dgm:pt modelId="{3ED5F468-994C-498C-86A9-251ABCBB4ED6}" type="parTrans" cxnId="{E1C02DCD-B60F-4EF6-8474-4D8999BA167A}">
      <dgm:prSet/>
      <dgm:spPr/>
      <dgm:t>
        <a:bodyPr/>
        <a:lstStyle/>
        <a:p>
          <a:endParaRPr lang="en-US"/>
        </a:p>
      </dgm:t>
    </dgm:pt>
    <dgm:pt modelId="{B0F036E7-BA00-4ECA-A76F-40181401B21D}">
      <dgm:prSet phldrT="[Text]"/>
      <dgm:spPr/>
      <dgm:t>
        <a:bodyPr/>
        <a:lstStyle/>
        <a:p>
          <a:r>
            <a:rPr lang="ru-RU" dirty="0"/>
            <a:t>Мутировать всё</a:t>
          </a:r>
          <a:endParaRPr lang="en-US" dirty="0"/>
        </a:p>
      </dgm:t>
    </dgm:pt>
    <dgm:pt modelId="{6B2D05FC-D14F-4A97-AB17-C09746EB8108}" type="sibTrans" cxnId="{C4602965-E851-485A-AE73-B6666F37DD09}">
      <dgm:prSet/>
      <dgm:spPr>
        <a:noFill/>
        <a:ln>
          <a:noFill/>
        </a:ln>
      </dgm:spPr>
      <dgm:t>
        <a:bodyPr/>
        <a:lstStyle/>
        <a:p>
          <a:endParaRPr lang="en-US"/>
        </a:p>
      </dgm:t>
    </dgm:pt>
    <dgm:pt modelId="{202B33AE-7D4E-45DE-A6E4-8A03941D5791}" type="parTrans" cxnId="{C4602965-E851-485A-AE73-B6666F37DD09}">
      <dgm:prSet/>
      <dgm:spPr/>
      <dgm:t>
        <a:bodyPr/>
        <a:lstStyle/>
        <a:p>
          <a:endParaRPr lang="en-US"/>
        </a:p>
      </dgm:t>
    </dgm:pt>
    <dgm:pt modelId="{98A88992-4892-467E-907E-F47B4E40D4BA}">
      <dgm:prSet phldrT="[Text]"/>
      <dgm:spPr>
        <a:noFill/>
      </dgm:spPr>
      <dgm:t>
        <a:bodyPr/>
        <a:lstStyle/>
        <a:p>
          <a:r>
            <a:rPr lang="ru-RU" dirty="0"/>
            <a:t>Запустить тесты</a:t>
          </a:r>
          <a:endParaRPr lang="en-US" dirty="0"/>
        </a:p>
      </dgm:t>
    </dgm:pt>
    <dgm:pt modelId="{446CDBF6-0094-40CF-A1A0-D247EDD478AB}" type="parTrans" cxnId="{378214BC-3A99-4C03-8B48-053E5DAADACA}">
      <dgm:prSet/>
      <dgm:spPr/>
      <dgm:t>
        <a:bodyPr/>
        <a:lstStyle/>
        <a:p>
          <a:endParaRPr lang="en-US"/>
        </a:p>
      </dgm:t>
    </dgm:pt>
    <dgm:pt modelId="{A10E0F22-D02A-4128-88D4-AE895706DD1D}" type="sibTrans" cxnId="{378214BC-3A99-4C03-8B48-053E5DAADACA}">
      <dgm:prSet/>
      <dgm:spPr/>
      <dgm:t>
        <a:bodyPr/>
        <a:lstStyle/>
        <a:p>
          <a:endParaRPr lang="en-US"/>
        </a:p>
      </dgm:t>
    </dgm:pt>
    <dgm:pt modelId="{130AC251-02AF-42CF-B227-EEED8112DE35}" type="pres">
      <dgm:prSet presAssocID="{2E515371-9532-4CAF-954F-F9C171B5C51C}" presName="outerComposite" presStyleCnt="0">
        <dgm:presLayoutVars>
          <dgm:chMax val="5"/>
          <dgm:dir/>
          <dgm:resizeHandles val="exact"/>
        </dgm:presLayoutVars>
      </dgm:prSet>
      <dgm:spPr/>
    </dgm:pt>
    <dgm:pt modelId="{30268B30-6200-4E13-87C8-71098170C8E2}" type="pres">
      <dgm:prSet presAssocID="{2E515371-9532-4CAF-954F-F9C171B5C51C}" presName="dummyMaxCanvas" presStyleCnt="0">
        <dgm:presLayoutVars/>
      </dgm:prSet>
      <dgm:spPr/>
    </dgm:pt>
    <dgm:pt modelId="{4B222AE5-F03F-4CDC-BE42-2A095A8756EE}" type="pres">
      <dgm:prSet presAssocID="{2E515371-9532-4CAF-954F-F9C171B5C51C}" presName="FourNodes_1" presStyleLbl="node1" presStyleIdx="0" presStyleCnt="4">
        <dgm:presLayoutVars>
          <dgm:bulletEnabled val="1"/>
        </dgm:presLayoutVars>
      </dgm:prSet>
      <dgm:spPr/>
    </dgm:pt>
    <dgm:pt modelId="{0CC79719-00CB-4106-91EA-22FFC06E52AA}" type="pres">
      <dgm:prSet presAssocID="{2E515371-9532-4CAF-954F-F9C171B5C51C}" presName="FourNodes_2" presStyleLbl="node1" presStyleIdx="1" presStyleCnt="4">
        <dgm:presLayoutVars>
          <dgm:bulletEnabled val="1"/>
        </dgm:presLayoutVars>
      </dgm:prSet>
      <dgm:spPr/>
    </dgm:pt>
    <dgm:pt modelId="{1F8696A6-FA4F-4DDD-B8FC-77D8FA47BA31}" type="pres">
      <dgm:prSet presAssocID="{2E515371-9532-4CAF-954F-F9C171B5C51C}" presName="FourNodes_3" presStyleLbl="node1" presStyleIdx="2" presStyleCnt="4">
        <dgm:presLayoutVars>
          <dgm:bulletEnabled val="1"/>
        </dgm:presLayoutVars>
      </dgm:prSet>
      <dgm:spPr/>
    </dgm:pt>
    <dgm:pt modelId="{CCB2F660-B6D8-4F76-A19E-E8EE3E6BFDA4}" type="pres">
      <dgm:prSet presAssocID="{2E515371-9532-4CAF-954F-F9C171B5C51C}" presName="FourNodes_4" presStyleLbl="node1" presStyleIdx="3" presStyleCnt="4">
        <dgm:presLayoutVars>
          <dgm:bulletEnabled val="1"/>
        </dgm:presLayoutVars>
      </dgm:prSet>
      <dgm:spPr/>
    </dgm:pt>
    <dgm:pt modelId="{271067BA-F06E-4BCF-AA5E-E0DC0363DE2C}" type="pres">
      <dgm:prSet presAssocID="{2E515371-9532-4CAF-954F-F9C171B5C51C}" presName="FourConn_1-2" presStyleLbl="fgAccFollowNode1" presStyleIdx="0" presStyleCnt="3">
        <dgm:presLayoutVars>
          <dgm:bulletEnabled val="1"/>
        </dgm:presLayoutVars>
      </dgm:prSet>
      <dgm:spPr/>
    </dgm:pt>
    <dgm:pt modelId="{F3105614-C6F3-4021-8961-D455299EB6B3}" type="pres">
      <dgm:prSet presAssocID="{2E515371-9532-4CAF-954F-F9C171B5C51C}" presName="FourConn_2-3" presStyleLbl="fgAccFollowNode1" presStyleIdx="1" presStyleCnt="3">
        <dgm:presLayoutVars>
          <dgm:bulletEnabled val="1"/>
        </dgm:presLayoutVars>
      </dgm:prSet>
      <dgm:spPr/>
    </dgm:pt>
    <dgm:pt modelId="{5902033F-6298-4F86-A56E-486AA2BA2E5C}" type="pres">
      <dgm:prSet presAssocID="{2E515371-9532-4CAF-954F-F9C171B5C51C}" presName="FourConn_3-4" presStyleLbl="fgAccFollowNode1" presStyleIdx="2" presStyleCnt="3">
        <dgm:presLayoutVars>
          <dgm:bulletEnabled val="1"/>
        </dgm:presLayoutVars>
      </dgm:prSet>
      <dgm:spPr/>
    </dgm:pt>
    <dgm:pt modelId="{DDDAC95F-C155-4F4B-B9ED-24D6E7DBC43C}" type="pres">
      <dgm:prSet presAssocID="{2E515371-9532-4CAF-954F-F9C171B5C51C}" presName="FourNodes_1_text" presStyleLbl="node1" presStyleIdx="3" presStyleCnt="4">
        <dgm:presLayoutVars>
          <dgm:bulletEnabled val="1"/>
        </dgm:presLayoutVars>
      </dgm:prSet>
      <dgm:spPr/>
    </dgm:pt>
    <dgm:pt modelId="{367E0AA2-553F-4E48-BA38-7CF3D8FC2009}" type="pres">
      <dgm:prSet presAssocID="{2E515371-9532-4CAF-954F-F9C171B5C51C}" presName="FourNodes_2_text" presStyleLbl="node1" presStyleIdx="3" presStyleCnt="4">
        <dgm:presLayoutVars>
          <dgm:bulletEnabled val="1"/>
        </dgm:presLayoutVars>
      </dgm:prSet>
      <dgm:spPr/>
    </dgm:pt>
    <dgm:pt modelId="{5F7739A6-AA94-4890-B568-1FE5B267644A}" type="pres">
      <dgm:prSet presAssocID="{2E515371-9532-4CAF-954F-F9C171B5C51C}" presName="FourNodes_3_text" presStyleLbl="node1" presStyleIdx="3" presStyleCnt="4">
        <dgm:presLayoutVars>
          <dgm:bulletEnabled val="1"/>
        </dgm:presLayoutVars>
      </dgm:prSet>
      <dgm:spPr/>
    </dgm:pt>
    <dgm:pt modelId="{4C77EF8B-5E44-4953-88C5-069A46F17BB3}" type="pres">
      <dgm:prSet presAssocID="{2E515371-9532-4CAF-954F-F9C171B5C51C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C7B37F00-B43F-4727-8926-7676F43C4DD5}" type="presOf" srcId="{98A88992-4892-467E-907E-F47B4E40D4BA}" destId="{CCB2F660-B6D8-4F76-A19E-E8EE3E6BFDA4}" srcOrd="0" destOrd="0" presId="urn:microsoft.com/office/officeart/2005/8/layout/vProcess5"/>
    <dgm:cxn modelId="{AAF43D06-8E06-4A9F-9EAF-D5B2522D6645}" type="presOf" srcId="{23C7C9A1-A621-4EBF-B73B-C70ED2B830E7}" destId="{5902033F-6298-4F86-A56E-486AA2BA2E5C}" srcOrd="0" destOrd="0" presId="urn:microsoft.com/office/officeart/2005/8/layout/vProcess5"/>
    <dgm:cxn modelId="{9CD4661B-0863-46EF-A865-55F5061FCB04}" srcId="{2E515371-9532-4CAF-954F-F9C171B5C51C}" destId="{30BFE81D-6C27-4B4F-9C77-2682887722C1}" srcOrd="0" destOrd="0" parTransId="{A2741F43-890B-47A7-BF3B-FE72D49F988C}" sibTransId="{E33D1C84-2E40-4C5C-989A-0F517E283DD3}"/>
    <dgm:cxn modelId="{3852FE2F-02E2-473A-BFEC-9383485D9DA4}" type="presOf" srcId="{B0F036E7-BA00-4ECA-A76F-40181401B21D}" destId="{0CC79719-00CB-4106-91EA-22FFC06E52AA}" srcOrd="0" destOrd="0" presId="urn:microsoft.com/office/officeart/2005/8/layout/vProcess5"/>
    <dgm:cxn modelId="{711C6138-9AB1-45A5-BCDD-801A727182D7}" type="presOf" srcId="{F3C8FDE5-5468-4B58-8EA6-3C2B645A8AB6}" destId="{5F7739A6-AA94-4890-B568-1FE5B267644A}" srcOrd="1" destOrd="0" presId="urn:microsoft.com/office/officeart/2005/8/layout/vProcess5"/>
    <dgm:cxn modelId="{B7892941-2491-43DF-A133-91C086EB6960}" type="presOf" srcId="{30BFE81D-6C27-4B4F-9C77-2682887722C1}" destId="{DDDAC95F-C155-4F4B-B9ED-24D6E7DBC43C}" srcOrd="1" destOrd="0" presId="urn:microsoft.com/office/officeart/2005/8/layout/vProcess5"/>
    <dgm:cxn modelId="{C4602965-E851-485A-AE73-B6666F37DD09}" srcId="{2E515371-9532-4CAF-954F-F9C171B5C51C}" destId="{B0F036E7-BA00-4ECA-A76F-40181401B21D}" srcOrd="1" destOrd="0" parTransId="{202B33AE-7D4E-45DE-A6E4-8A03941D5791}" sibTransId="{6B2D05FC-D14F-4A97-AB17-C09746EB8108}"/>
    <dgm:cxn modelId="{79395588-26A7-4718-88A9-8699A2BE4A3F}" type="presOf" srcId="{98A88992-4892-467E-907E-F47B4E40D4BA}" destId="{4C77EF8B-5E44-4953-88C5-069A46F17BB3}" srcOrd="1" destOrd="0" presId="urn:microsoft.com/office/officeart/2005/8/layout/vProcess5"/>
    <dgm:cxn modelId="{D10AD18D-8C0F-4043-A2EE-2A1B5E5EBFDD}" type="presOf" srcId="{30BFE81D-6C27-4B4F-9C77-2682887722C1}" destId="{4B222AE5-F03F-4CDC-BE42-2A095A8756EE}" srcOrd="0" destOrd="0" presId="urn:microsoft.com/office/officeart/2005/8/layout/vProcess5"/>
    <dgm:cxn modelId="{BA965B98-96CC-4D9C-8832-F2BF56570D1B}" type="presOf" srcId="{E33D1C84-2E40-4C5C-989A-0F517E283DD3}" destId="{271067BA-F06E-4BCF-AA5E-E0DC0363DE2C}" srcOrd="0" destOrd="0" presId="urn:microsoft.com/office/officeart/2005/8/layout/vProcess5"/>
    <dgm:cxn modelId="{21740EB2-A9A9-48DA-8F5D-90EAC948E98A}" type="presOf" srcId="{2E515371-9532-4CAF-954F-F9C171B5C51C}" destId="{130AC251-02AF-42CF-B227-EEED8112DE35}" srcOrd="0" destOrd="0" presId="urn:microsoft.com/office/officeart/2005/8/layout/vProcess5"/>
    <dgm:cxn modelId="{378214BC-3A99-4C03-8B48-053E5DAADACA}" srcId="{2E515371-9532-4CAF-954F-F9C171B5C51C}" destId="{98A88992-4892-467E-907E-F47B4E40D4BA}" srcOrd="3" destOrd="0" parTransId="{446CDBF6-0094-40CF-A1A0-D247EDD478AB}" sibTransId="{A10E0F22-D02A-4128-88D4-AE895706DD1D}"/>
    <dgm:cxn modelId="{E1C02DCD-B60F-4EF6-8474-4D8999BA167A}" srcId="{2E515371-9532-4CAF-954F-F9C171B5C51C}" destId="{F3C8FDE5-5468-4B58-8EA6-3C2B645A8AB6}" srcOrd="2" destOrd="0" parTransId="{3ED5F468-994C-498C-86A9-251ABCBB4ED6}" sibTransId="{23C7C9A1-A621-4EBF-B73B-C70ED2B830E7}"/>
    <dgm:cxn modelId="{1B27CED9-BB09-4D72-AF3B-1C25B6E339CD}" type="presOf" srcId="{6B2D05FC-D14F-4A97-AB17-C09746EB8108}" destId="{F3105614-C6F3-4021-8961-D455299EB6B3}" srcOrd="0" destOrd="0" presId="urn:microsoft.com/office/officeart/2005/8/layout/vProcess5"/>
    <dgm:cxn modelId="{16CD82DB-6304-4915-BA1F-5A5D83CA6FED}" type="presOf" srcId="{B0F036E7-BA00-4ECA-A76F-40181401B21D}" destId="{367E0AA2-553F-4E48-BA38-7CF3D8FC2009}" srcOrd="1" destOrd="0" presId="urn:microsoft.com/office/officeart/2005/8/layout/vProcess5"/>
    <dgm:cxn modelId="{C5D329E9-EFD8-4A5A-85B9-119E34785BB6}" type="presOf" srcId="{F3C8FDE5-5468-4B58-8EA6-3C2B645A8AB6}" destId="{1F8696A6-FA4F-4DDD-B8FC-77D8FA47BA31}" srcOrd="0" destOrd="0" presId="urn:microsoft.com/office/officeart/2005/8/layout/vProcess5"/>
    <dgm:cxn modelId="{B497A752-F04C-481B-819F-9F43AFBC39AC}" type="presParOf" srcId="{130AC251-02AF-42CF-B227-EEED8112DE35}" destId="{30268B30-6200-4E13-87C8-71098170C8E2}" srcOrd="0" destOrd="0" presId="urn:microsoft.com/office/officeart/2005/8/layout/vProcess5"/>
    <dgm:cxn modelId="{92FB43F9-C3EB-4BF0-AD71-0ACE60B92DD4}" type="presParOf" srcId="{130AC251-02AF-42CF-B227-EEED8112DE35}" destId="{4B222AE5-F03F-4CDC-BE42-2A095A8756EE}" srcOrd="1" destOrd="0" presId="urn:microsoft.com/office/officeart/2005/8/layout/vProcess5"/>
    <dgm:cxn modelId="{C6BB6F9F-C3D6-4DBB-A0F0-D6021D861058}" type="presParOf" srcId="{130AC251-02AF-42CF-B227-EEED8112DE35}" destId="{0CC79719-00CB-4106-91EA-22FFC06E52AA}" srcOrd="2" destOrd="0" presId="urn:microsoft.com/office/officeart/2005/8/layout/vProcess5"/>
    <dgm:cxn modelId="{9606CE8A-9F63-4E95-91F9-2A69FE566DDF}" type="presParOf" srcId="{130AC251-02AF-42CF-B227-EEED8112DE35}" destId="{1F8696A6-FA4F-4DDD-B8FC-77D8FA47BA31}" srcOrd="3" destOrd="0" presId="urn:microsoft.com/office/officeart/2005/8/layout/vProcess5"/>
    <dgm:cxn modelId="{0E5138F8-F016-4AC4-B217-5CFE312EBC8A}" type="presParOf" srcId="{130AC251-02AF-42CF-B227-EEED8112DE35}" destId="{CCB2F660-B6D8-4F76-A19E-E8EE3E6BFDA4}" srcOrd="4" destOrd="0" presId="urn:microsoft.com/office/officeart/2005/8/layout/vProcess5"/>
    <dgm:cxn modelId="{889402CA-5B4D-4355-ACEF-6F629EF1FECC}" type="presParOf" srcId="{130AC251-02AF-42CF-B227-EEED8112DE35}" destId="{271067BA-F06E-4BCF-AA5E-E0DC0363DE2C}" srcOrd="5" destOrd="0" presId="urn:microsoft.com/office/officeart/2005/8/layout/vProcess5"/>
    <dgm:cxn modelId="{DF82CA66-2B1D-4102-B14A-C6094AD02279}" type="presParOf" srcId="{130AC251-02AF-42CF-B227-EEED8112DE35}" destId="{F3105614-C6F3-4021-8961-D455299EB6B3}" srcOrd="6" destOrd="0" presId="urn:microsoft.com/office/officeart/2005/8/layout/vProcess5"/>
    <dgm:cxn modelId="{F2DF3E3D-961A-4909-83F9-005BDB604980}" type="presParOf" srcId="{130AC251-02AF-42CF-B227-EEED8112DE35}" destId="{5902033F-6298-4F86-A56E-486AA2BA2E5C}" srcOrd="7" destOrd="0" presId="urn:microsoft.com/office/officeart/2005/8/layout/vProcess5"/>
    <dgm:cxn modelId="{3F1E396A-3322-4718-A2FF-2EED866CAB9A}" type="presParOf" srcId="{130AC251-02AF-42CF-B227-EEED8112DE35}" destId="{DDDAC95F-C155-4F4B-B9ED-24D6E7DBC43C}" srcOrd="8" destOrd="0" presId="urn:microsoft.com/office/officeart/2005/8/layout/vProcess5"/>
    <dgm:cxn modelId="{98DFB2E5-9C1B-4F9A-A942-DF2DC6020782}" type="presParOf" srcId="{130AC251-02AF-42CF-B227-EEED8112DE35}" destId="{367E0AA2-553F-4E48-BA38-7CF3D8FC2009}" srcOrd="9" destOrd="0" presId="urn:microsoft.com/office/officeart/2005/8/layout/vProcess5"/>
    <dgm:cxn modelId="{C8B0701B-0B38-4EE8-BA8F-3B1818803E46}" type="presParOf" srcId="{130AC251-02AF-42CF-B227-EEED8112DE35}" destId="{5F7739A6-AA94-4890-B568-1FE5B267644A}" srcOrd="10" destOrd="0" presId="urn:microsoft.com/office/officeart/2005/8/layout/vProcess5"/>
    <dgm:cxn modelId="{3B221C1C-0C2F-437E-B628-6BA8F4354707}" type="presParOf" srcId="{130AC251-02AF-42CF-B227-EEED8112DE35}" destId="{4C77EF8B-5E44-4953-88C5-069A46F17BB3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2E515371-9532-4CAF-954F-F9C171B5C51C}" type="doc">
      <dgm:prSet loTypeId="urn:microsoft.com/office/officeart/2005/8/layout/vProcess5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30BFE81D-6C27-4B4F-9C77-2682887722C1}">
      <dgm:prSet phldrT="[Text]"/>
      <dgm:spPr/>
      <dgm:t>
        <a:bodyPr/>
        <a:lstStyle/>
        <a:p>
          <a:r>
            <a:rPr lang="ru-RU" dirty="0"/>
            <a:t>Выбрать все узлы</a:t>
          </a:r>
          <a:endParaRPr lang="en-US" dirty="0"/>
        </a:p>
      </dgm:t>
    </dgm:pt>
    <dgm:pt modelId="{A2741F43-890B-47A7-BF3B-FE72D49F988C}" type="parTrans" cxnId="{9CD4661B-0863-46EF-A865-55F5061FCB04}">
      <dgm:prSet/>
      <dgm:spPr/>
      <dgm:t>
        <a:bodyPr/>
        <a:lstStyle/>
        <a:p>
          <a:endParaRPr lang="en-US"/>
        </a:p>
      </dgm:t>
    </dgm:pt>
    <dgm:pt modelId="{E33D1C84-2E40-4C5C-989A-0F517E283DD3}" type="sibTrans" cxnId="{9CD4661B-0863-46EF-A865-55F5061FCB04}">
      <dgm:prSet/>
      <dgm:spPr/>
      <dgm:t>
        <a:bodyPr/>
        <a:lstStyle/>
        <a:p>
          <a:endParaRPr lang="en-US"/>
        </a:p>
      </dgm:t>
    </dgm:pt>
    <dgm:pt modelId="{F3C8FDE5-5468-4B58-8EA6-3C2B645A8AB6}">
      <dgm:prSet phldrT="[Text]"/>
      <dgm:spPr>
        <a:noFill/>
      </dgm:spPr>
      <dgm:t>
        <a:bodyPr/>
        <a:lstStyle/>
        <a:p>
          <a:r>
            <a:rPr lang="ru-RU" dirty="0"/>
            <a:t>Скомпилировать</a:t>
          </a:r>
          <a:endParaRPr lang="en-US" dirty="0"/>
        </a:p>
      </dgm:t>
    </dgm:pt>
    <dgm:pt modelId="{23C7C9A1-A621-4EBF-B73B-C70ED2B830E7}" type="sibTrans" cxnId="{E1C02DCD-B60F-4EF6-8474-4D8999BA167A}">
      <dgm:prSet/>
      <dgm:spPr>
        <a:noFill/>
        <a:ln>
          <a:noFill/>
        </a:ln>
      </dgm:spPr>
      <dgm:t>
        <a:bodyPr/>
        <a:lstStyle/>
        <a:p>
          <a:endParaRPr lang="en-US"/>
        </a:p>
      </dgm:t>
    </dgm:pt>
    <dgm:pt modelId="{3ED5F468-994C-498C-86A9-251ABCBB4ED6}" type="parTrans" cxnId="{E1C02DCD-B60F-4EF6-8474-4D8999BA167A}">
      <dgm:prSet/>
      <dgm:spPr/>
      <dgm:t>
        <a:bodyPr/>
        <a:lstStyle/>
        <a:p>
          <a:endParaRPr lang="en-US"/>
        </a:p>
      </dgm:t>
    </dgm:pt>
    <dgm:pt modelId="{B0F036E7-BA00-4ECA-A76F-40181401B21D}">
      <dgm:prSet phldrT="[Text]"/>
      <dgm:spPr/>
      <dgm:t>
        <a:bodyPr/>
        <a:lstStyle/>
        <a:p>
          <a:r>
            <a:rPr lang="ru-RU" dirty="0"/>
            <a:t>Мутировать всё</a:t>
          </a:r>
          <a:endParaRPr lang="en-US" dirty="0"/>
        </a:p>
      </dgm:t>
    </dgm:pt>
    <dgm:pt modelId="{6B2D05FC-D14F-4A97-AB17-C09746EB8108}" type="sibTrans" cxnId="{C4602965-E851-485A-AE73-B6666F37DD09}">
      <dgm:prSet/>
      <dgm:spPr>
        <a:noFill/>
        <a:ln>
          <a:noFill/>
        </a:ln>
      </dgm:spPr>
      <dgm:t>
        <a:bodyPr/>
        <a:lstStyle/>
        <a:p>
          <a:endParaRPr lang="en-US"/>
        </a:p>
      </dgm:t>
    </dgm:pt>
    <dgm:pt modelId="{202B33AE-7D4E-45DE-A6E4-8A03941D5791}" type="parTrans" cxnId="{C4602965-E851-485A-AE73-B6666F37DD09}">
      <dgm:prSet/>
      <dgm:spPr/>
      <dgm:t>
        <a:bodyPr/>
        <a:lstStyle/>
        <a:p>
          <a:endParaRPr lang="en-US"/>
        </a:p>
      </dgm:t>
    </dgm:pt>
    <dgm:pt modelId="{98A88992-4892-467E-907E-F47B4E40D4BA}">
      <dgm:prSet phldrT="[Text]"/>
      <dgm:spPr>
        <a:noFill/>
      </dgm:spPr>
      <dgm:t>
        <a:bodyPr/>
        <a:lstStyle/>
        <a:p>
          <a:r>
            <a:rPr lang="ru-RU" dirty="0"/>
            <a:t>Запустить тесты</a:t>
          </a:r>
          <a:endParaRPr lang="en-US" dirty="0"/>
        </a:p>
      </dgm:t>
    </dgm:pt>
    <dgm:pt modelId="{446CDBF6-0094-40CF-A1A0-D247EDD478AB}" type="parTrans" cxnId="{378214BC-3A99-4C03-8B48-053E5DAADACA}">
      <dgm:prSet/>
      <dgm:spPr/>
      <dgm:t>
        <a:bodyPr/>
        <a:lstStyle/>
        <a:p>
          <a:endParaRPr lang="en-US"/>
        </a:p>
      </dgm:t>
    </dgm:pt>
    <dgm:pt modelId="{A10E0F22-D02A-4128-88D4-AE895706DD1D}" type="sibTrans" cxnId="{378214BC-3A99-4C03-8B48-053E5DAADACA}">
      <dgm:prSet/>
      <dgm:spPr/>
      <dgm:t>
        <a:bodyPr/>
        <a:lstStyle/>
        <a:p>
          <a:endParaRPr lang="en-US"/>
        </a:p>
      </dgm:t>
    </dgm:pt>
    <dgm:pt modelId="{130AC251-02AF-42CF-B227-EEED8112DE35}" type="pres">
      <dgm:prSet presAssocID="{2E515371-9532-4CAF-954F-F9C171B5C51C}" presName="outerComposite" presStyleCnt="0">
        <dgm:presLayoutVars>
          <dgm:chMax val="5"/>
          <dgm:dir/>
          <dgm:resizeHandles val="exact"/>
        </dgm:presLayoutVars>
      </dgm:prSet>
      <dgm:spPr/>
    </dgm:pt>
    <dgm:pt modelId="{30268B30-6200-4E13-87C8-71098170C8E2}" type="pres">
      <dgm:prSet presAssocID="{2E515371-9532-4CAF-954F-F9C171B5C51C}" presName="dummyMaxCanvas" presStyleCnt="0">
        <dgm:presLayoutVars/>
      </dgm:prSet>
      <dgm:spPr/>
    </dgm:pt>
    <dgm:pt modelId="{4B222AE5-F03F-4CDC-BE42-2A095A8756EE}" type="pres">
      <dgm:prSet presAssocID="{2E515371-9532-4CAF-954F-F9C171B5C51C}" presName="FourNodes_1" presStyleLbl="node1" presStyleIdx="0" presStyleCnt="4">
        <dgm:presLayoutVars>
          <dgm:bulletEnabled val="1"/>
        </dgm:presLayoutVars>
      </dgm:prSet>
      <dgm:spPr/>
    </dgm:pt>
    <dgm:pt modelId="{0CC79719-00CB-4106-91EA-22FFC06E52AA}" type="pres">
      <dgm:prSet presAssocID="{2E515371-9532-4CAF-954F-F9C171B5C51C}" presName="FourNodes_2" presStyleLbl="node1" presStyleIdx="1" presStyleCnt="4">
        <dgm:presLayoutVars>
          <dgm:bulletEnabled val="1"/>
        </dgm:presLayoutVars>
      </dgm:prSet>
      <dgm:spPr/>
    </dgm:pt>
    <dgm:pt modelId="{1F8696A6-FA4F-4DDD-B8FC-77D8FA47BA31}" type="pres">
      <dgm:prSet presAssocID="{2E515371-9532-4CAF-954F-F9C171B5C51C}" presName="FourNodes_3" presStyleLbl="node1" presStyleIdx="2" presStyleCnt="4">
        <dgm:presLayoutVars>
          <dgm:bulletEnabled val="1"/>
        </dgm:presLayoutVars>
      </dgm:prSet>
      <dgm:spPr/>
    </dgm:pt>
    <dgm:pt modelId="{CCB2F660-B6D8-4F76-A19E-E8EE3E6BFDA4}" type="pres">
      <dgm:prSet presAssocID="{2E515371-9532-4CAF-954F-F9C171B5C51C}" presName="FourNodes_4" presStyleLbl="node1" presStyleIdx="3" presStyleCnt="4">
        <dgm:presLayoutVars>
          <dgm:bulletEnabled val="1"/>
        </dgm:presLayoutVars>
      </dgm:prSet>
      <dgm:spPr/>
    </dgm:pt>
    <dgm:pt modelId="{271067BA-F06E-4BCF-AA5E-E0DC0363DE2C}" type="pres">
      <dgm:prSet presAssocID="{2E515371-9532-4CAF-954F-F9C171B5C51C}" presName="FourConn_1-2" presStyleLbl="fgAccFollowNode1" presStyleIdx="0" presStyleCnt="3">
        <dgm:presLayoutVars>
          <dgm:bulletEnabled val="1"/>
        </dgm:presLayoutVars>
      </dgm:prSet>
      <dgm:spPr/>
    </dgm:pt>
    <dgm:pt modelId="{F3105614-C6F3-4021-8961-D455299EB6B3}" type="pres">
      <dgm:prSet presAssocID="{2E515371-9532-4CAF-954F-F9C171B5C51C}" presName="FourConn_2-3" presStyleLbl="fgAccFollowNode1" presStyleIdx="1" presStyleCnt="3">
        <dgm:presLayoutVars>
          <dgm:bulletEnabled val="1"/>
        </dgm:presLayoutVars>
      </dgm:prSet>
      <dgm:spPr/>
    </dgm:pt>
    <dgm:pt modelId="{5902033F-6298-4F86-A56E-486AA2BA2E5C}" type="pres">
      <dgm:prSet presAssocID="{2E515371-9532-4CAF-954F-F9C171B5C51C}" presName="FourConn_3-4" presStyleLbl="fgAccFollowNode1" presStyleIdx="2" presStyleCnt="3">
        <dgm:presLayoutVars>
          <dgm:bulletEnabled val="1"/>
        </dgm:presLayoutVars>
      </dgm:prSet>
      <dgm:spPr/>
    </dgm:pt>
    <dgm:pt modelId="{DDDAC95F-C155-4F4B-B9ED-24D6E7DBC43C}" type="pres">
      <dgm:prSet presAssocID="{2E515371-9532-4CAF-954F-F9C171B5C51C}" presName="FourNodes_1_text" presStyleLbl="node1" presStyleIdx="3" presStyleCnt="4">
        <dgm:presLayoutVars>
          <dgm:bulletEnabled val="1"/>
        </dgm:presLayoutVars>
      </dgm:prSet>
      <dgm:spPr/>
    </dgm:pt>
    <dgm:pt modelId="{367E0AA2-553F-4E48-BA38-7CF3D8FC2009}" type="pres">
      <dgm:prSet presAssocID="{2E515371-9532-4CAF-954F-F9C171B5C51C}" presName="FourNodes_2_text" presStyleLbl="node1" presStyleIdx="3" presStyleCnt="4">
        <dgm:presLayoutVars>
          <dgm:bulletEnabled val="1"/>
        </dgm:presLayoutVars>
      </dgm:prSet>
      <dgm:spPr/>
    </dgm:pt>
    <dgm:pt modelId="{5F7739A6-AA94-4890-B568-1FE5B267644A}" type="pres">
      <dgm:prSet presAssocID="{2E515371-9532-4CAF-954F-F9C171B5C51C}" presName="FourNodes_3_text" presStyleLbl="node1" presStyleIdx="3" presStyleCnt="4">
        <dgm:presLayoutVars>
          <dgm:bulletEnabled val="1"/>
        </dgm:presLayoutVars>
      </dgm:prSet>
      <dgm:spPr/>
    </dgm:pt>
    <dgm:pt modelId="{4C77EF8B-5E44-4953-88C5-069A46F17BB3}" type="pres">
      <dgm:prSet presAssocID="{2E515371-9532-4CAF-954F-F9C171B5C51C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C7B37F00-B43F-4727-8926-7676F43C4DD5}" type="presOf" srcId="{98A88992-4892-467E-907E-F47B4E40D4BA}" destId="{CCB2F660-B6D8-4F76-A19E-E8EE3E6BFDA4}" srcOrd="0" destOrd="0" presId="urn:microsoft.com/office/officeart/2005/8/layout/vProcess5"/>
    <dgm:cxn modelId="{AAF43D06-8E06-4A9F-9EAF-D5B2522D6645}" type="presOf" srcId="{23C7C9A1-A621-4EBF-B73B-C70ED2B830E7}" destId="{5902033F-6298-4F86-A56E-486AA2BA2E5C}" srcOrd="0" destOrd="0" presId="urn:microsoft.com/office/officeart/2005/8/layout/vProcess5"/>
    <dgm:cxn modelId="{9CD4661B-0863-46EF-A865-55F5061FCB04}" srcId="{2E515371-9532-4CAF-954F-F9C171B5C51C}" destId="{30BFE81D-6C27-4B4F-9C77-2682887722C1}" srcOrd="0" destOrd="0" parTransId="{A2741F43-890B-47A7-BF3B-FE72D49F988C}" sibTransId="{E33D1C84-2E40-4C5C-989A-0F517E283DD3}"/>
    <dgm:cxn modelId="{3852FE2F-02E2-473A-BFEC-9383485D9DA4}" type="presOf" srcId="{B0F036E7-BA00-4ECA-A76F-40181401B21D}" destId="{0CC79719-00CB-4106-91EA-22FFC06E52AA}" srcOrd="0" destOrd="0" presId="urn:microsoft.com/office/officeart/2005/8/layout/vProcess5"/>
    <dgm:cxn modelId="{711C6138-9AB1-45A5-BCDD-801A727182D7}" type="presOf" srcId="{F3C8FDE5-5468-4B58-8EA6-3C2B645A8AB6}" destId="{5F7739A6-AA94-4890-B568-1FE5B267644A}" srcOrd="1" destOrd="0" presId="urn:microsoft.com/office/officeart/2005/8/layout/vProcess5"/>
    <dgm:cxn modelId="{B7892941-2491-43DF-A133-91C086EB6960}" type="presOf" srcId="{30BFE81D-6C27-4B4F-9C77-2682887722C1}" destId="{DDDAC95F-C155-4F4B-B9ED-24D6E7DBC43C}" srcOrd="1" destOrd="0" presId="urn:microsoft.com/office/officeart/2005/8/layout/vProcess5"/>
    <dgm:cxn modelId="{C4602965-E851-485A-AE73-B6666F37DD09}" srcId="{2E515371-9532-4CAF-954F-F9C171B5C51C}" destId="{B0F036E7-BA00-4ECA-A76F-40181401B21D}" srcOrd="1" destOrd="0" parTransId="{202B33AE-7D4E-45DE-A6E4-8A03941D5791}" sibTransId="{6B2D05FC-D14F-4A97-AB17-C09746EB8108}"/>
    <dgm:cxn modelId="{79395588-26A7-4718-88A9-8699A2BE4A3F}" type="presOf" srcId="{98A88992-4892-467E-907E-F47B4E40D4BA}" destId="{4C77EF8B-5E44-4953-88C5-069A46F17BB3}" srcOrd="1" destOrd="0" presId="urn:microsoft.com/office/officeart/2005/8/layout/vProcess5"/>
    <dgm:cxn modelId="{D10AD18D-8C0F-4043-A2EE-2A1B5E5EBFDD}" type="presOf" srcId="{30BFE81D-6C27-4B4F-9C77-2682887722C1}" destId="{4B222AE5-F03F-4CDC-BE42-2A095A8756EE}" srcOrd="0" destOrd="0" presId="urn:microsoft.com/office/officeart/2005/8/layout/vProcess5"/>
    <dgm:cxn modelId="{BA965B98-96CC-4D9C-8832-F2BF56570D1B}" type="presOf" srcId="{E33D1C84-2E40-4C5C-989A-0F517E283DD3}" destId="{271067BA-F06E-4BCF-AA5E-E0DC0363DE2C}" srcOrd="0" destOrd="0" presId="urn:microsoft.com/office/officeart/2005/8/layout/vProcess5"/>
    <dgm:cxn modelId="{21740EB2-A9A9-48DA-8F5D-90EAC948E98A}" type="presOf" srcId="{2E515371-9532-4CAF-954F-F9C171B5C51C}" destId="{130AC251-02AF-42CF-B227-EEED8112DE35}" srcOrd="0" destOrd="0" presId="urn:microsoft.com/office/officeart/2005/8/layout/vProcess5"/>
    <dgm:cxn modelId="{378214BC-3A99-4C03-8B48-053E5DAADACA}" srcId="{2E515371-9532-4CAF-954F-F9C171B5C51C}" destId="{98A88992-4892-467E-907E-F47B4E40D4BA}" srcOrd="3" destOrd="0" parTransId="{446CDBF6-0094-40CF-A1A0-D247EDD478AB}" sibTransId="{A10E0F22-D02A-4128-88D4-AE895706DD1D}"/>
    <dgm:cxn modelId="{E1C02DCD-B60F-4EF6-8474-4D8999BA167A}" srcId="{2E515371-9532-4CAF-954F-F9C171B5C51C}" destId="{F3C8FDE5-5468-4B58-8EA6-3C2B645A8AB6}" srcOrd="2" destOrd="0" parTransId="{3ED5F468-994C-498C-86A9-251ABCBB4ED6}" sibTransId="{23C7C9A1-A621-4EBF-B73B-C70ED2B830E7}"/>
    <dgm:cxn modelId="{1B27CED9-BB09-4D72-AF3B-1C25B6E339CD}" type="presOf" srcId="{6B2D05FC-D14F-4A97-AB17-C09746EB8108}" destId="{F3105614-C6F3-4021-8961-D455299EB6B3}" srcOrd="0" destOrd="0" presId="urn:microsoft.com/office/officeart/2005/8/layout/vProcess5"/>
    <dgm:cxn modelId="{16CD82DB-6304-4915-BA1F-5A5D83CA6FED}" type="presOf" srcId="{B0F036E7-BA00-4ECA-A76F-40181401B21D}" destId="{367E0AA2-553F-4E48-BA38-7CF3D8FC2009}" srcOrd="1" destOrd="0" presId="urn:microsoft.com/office/officeart/2005/8/layout/vProcess5"/>
    <dgm:cxn modelId="{C5D329E9-EFD8-4A5A-85B9-119E34785BB6}" type="presOf" srcId="{F3C8FDE5-5468-4B58-8EA6-3C2B645A8AB6}" destId="{1F8696A6-FA4F-4DDD-B8FC-77D8FA47BA31}" srcOrd="0" destOrd="0" presId="urn:microsoft.com/office/officeart/2005/8/layout/vProcess5"/>
    <dgm:cxn modelId="{B497A752-F04C-481B-819F-9F43AFBC39AC}" type="presParOf" srcId="{130AC251-02AF-42CF-B227-EEED8112DE35}" destId="{30268B30-6200-4E13-87C8-71098170C8E2}" srcOrd="0" destOrd="0" presId="urn:microsoft.com/office/officeart/2005/8/layout/vProcess5"/>
    <dgm:cxn modelId="{92FB43F9-C3EB-4BF0-AD71-0ACE60B92DD4}" type="presParOf" srcId="{130AC251-02AF-42CF-B227-EEED8112DE35}" destId="{4B222AE5-F03F-4CDC-BE42-2A095A8756EE}" srcOrd="1" destOrd="0" presId="urn:microsoft.com/office/officeart/2005/8/layout/vProcess5"/>
    <dgm:cxn modelId="{C6BB6F9F-C3D6-4DBB-A0F0-D6021D861058}" type="presParOf" srcId="{130AC251-02AF-42CF-B227-EEED8112DE35}" destId="{0CC79719-00CB-4106-91EA-22FFC06E52AA}" srcOrd="2" destOrd="0" presId="urn:microsoft.com/office/officeart/2005/8/layout/vProcess5"/>
    <dgm:cxn modelId="{9606CE8A-9F63-4E95-91F9-2A69FE566DDF}" type="presParOf" srcId="{130AC251-02AF-42CF-B227-EEED8112DE35}" destId="{1F8696A6-FA4F-4DDD-B8FC-77D8FA47BA31}" srcOrd="3" destOrd="0" presId="urn:microsoft.com/office/officeart/2005/8/layout/vProcess5"/>
    <dgm:cxn modelId="{0E5138F8-F016-4AC4-B217-5CFE312EBC8A}" type="presParOf" srcId="{130AC251-02AF-42CF-B227-EEED8112DE35}" destId="{CCB2F660-B6D8-4F76-A19E-E8EE3E6BFDA4}" srcOrd="4" destOrd="0" presId="urn:microsoft.com/office/officeart/2005/8/layout/vProcess5"/>
    <dgm:cxn modelId="{889402CA-5B4D-4355-ACEF-6F629EF1FECC}" type="presParOf" srcId="{130AC251-02AF-42CF-B227-EEED8112DE35}" destId="{271067BA-F06E-4BCF-AA5E-E0DC0363DE2C}" srcOrd="5" destOrd="0" presId="urn:microsoft.com/office/officeart/2005/8/layout/vProcess5"/>
    <dgm:cxn modelId="{DF82CA66-2B1D-4102-B14A-C6094AD02279}" type="presParOf" srcId="{130AC251-02AF-42CF-B227-EEED8112DE35}" destId="{F3105614-C6F3-4021-8961-D455299EB6B3}" srcOrd="6" destOrd="0" presId="urn:microsoft.com/office/officeart/2005/8/layout/vProcess5"/>
    <dgm:cxn modelId="{F2DF3E3D-961A-4909-83F9-005BDB604980}" type="presParOf" srcId="{130AC251-02AF-42CF-B227-EEED8112DE35}" destId="{5902033F-6298-4F86-A56E-486AA2BA2E5C}" srcOrd="7" destOrd="0" presId="urn:microsoft.com/office/officeart/2005/8/layout/vProcess5"/>
    <dgm:cxn modelId="{3F1E396A-3322-4718-A2FF-2EED866CAB9A}" type="presParOf" srcId="{130AC251-02AF-42CF-B227-EEED8112DE35}" destId="{DDDAC95F-C155-4F4B-B9ED-24D6E7DBC43C}" srcOrd="8" destOrd="0" presId="urn:microsoft.com/office/officeart/2005/8/layout/vProcess5"/>
    <dgm:cxn modelId="{98DFB2E5-9C1B-4F9A-A942-DF2DC6020782}" type="presParOf" srcId="{130AC251-02AF-42CF-B227-EEED8112DE35}" destId="{367E0AA2-553F-4E48-BA38-7CF3D8FC2009}" srcOrd="9" destOrd="0" presId="urn:microsoft.com/office/officeart/2005/8/layout/vProcess5"/>
    <dgm:cxn modelId="{C8B0701B-0B38-4EE8-BA8F-3B1818803E46}" type="presParOf" srcId="{130AC251-02AF-42CF-B227-EEED8112DE35}" destId="{5F7739A6-AA94-4890-B568-1FE5B267644A}" srcOrd="10" destOrd="0" presId="urn:microsoft.com/office/officeart/2005/8/layout/vProcess5"/>
    <dgm:cxn modelId="{3B221C1C-0C2F-437E-B628-6BA8F4354707}" type="presParOf" srcId="{130AC251-02AF-42CF-B227-EEED8112DE35}" destId="{4C77EF8B-5E44-4953-88C5-069A46F17BB3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2E515371-9532-4CAF-954F-F9C171B5C51C}" type="doc">
      <dgm:prSet loTypeId="urn:microsoft.com/office/officeart/2005/8/layout/vProcess5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30BFE81D-6C27-4B4F-9C77-2682887722C1}">
      <dgm:prSet phldrT="[Text]"/>
      <dgm:spPr/>
      <dgm:t>
        <a:bodyPr/>
        <a:lstStyle/>
        <a:p>
          <a:r>
            <a:rPr lang="ru-RU" dirty="0"/>
            <a:t>Выбрать все узлы</a:t>
          </a:r>
          <a:endParaRPr lang="en-US" dirty="0"/>
        </a:p>
      </dgm:t>
    </dgm:pt>
    <dgm:pt modelId="{A2741F43-890B-47A7-BF3B-FE72D49F988C}" type="parTrans" cxnId="{9CD4661B-0863-46EF-A865-55F5061FCB04}">
      <dgm:prSet/>
      <dgm:spPr/>
      <dgm:t>
        <a:bodyPr/>
        <a:lstStyle/>
        <a:p>
          <a:endParaRPr lang="en-US"/>
        </a:p>
      </dgm:t>
    </dgm:pt>
    <dgm:pt modelId="{E33D1C84-2E40-4C5C-989A-0F517E283DD3}" type="sibTrans" cxnId="{9CD4661B-0863-46EF-A865-55F5061FCB04}">
      <dgm:prSet/>
      <dgm:spPr/>
      <dgm:t>
        <a:bodyPr/>
        <a:lstStyle/>
        <a:p>
          <a:endParaRPr lang="en-US"/>
        </a:p>
      </dgm:t>
    </dgm:pt>
    <dgm:pt modelId="{F3C8FDE5-5468-4B58-8EA6-3C2B645A8AB6}">
      <dgm:prSet phldrT="[Text]"/>
      <dgm:spPr>
        <a:noFill/>
      </dgm:spPr>
      <dgm:t>
        <a:bodyPr/>
        <a:lstStyle/>
        <a:p>
          <a:r>
            <a:rPr lang="ru-RU" dirty="0"/>
            <a:t>Скомпилировать</a:t>
          </a:r>
          <a:endParaRPr lang="en-US" dirty="0"/>
        </a:p>
      </dgm:t>
    </dgm:pt>
    <dgm:pt modelId="{23C7C9A1-A621-4EBF-B73B-C70ED2B830E7}" type="sibTrans" cxnId="{E1C02DCD-B60F-4EF6-8474-4D8999BA167A}">
      <dgm:prSet/>
      <dgm:spPr>
        <a:noFill/>
        <a:ln>
          <a:noFill/>
        </a:ln>
      </dgm:spPr>
      <dgm:t>
        <a:bodyPr/>
        <a:lstStyle/>
        <a:p>
          <a:endParaRPr lang="en-US"/>
        </a:p>
      </dgm:t>
    </dgm:pt>
    <dgm:pt modelId="{3ED5F468-994C-498C-86A9-251ABCBB4ED6}" type="parTrans" cxnId="{E1C02DCD-B60F-4EF6-8474-4D8999BA167A}">
      <dgm:prSet/>
      <dgm:spPr/>
      <dgm:t>
        <a:bodyPr/>
        <a:lstStyle/>
        <a:p>
          <a:endParaRPr lang="en-US"/>
        </a:p>
      </dgm:t>
    </dgm:pt>
    <dgm:pt modelId="{B0F036E7-BA00-4ECA-A76F-40181401B21D}">
      <dgm:prSet phldrT="[Text]"/>
      <dgm:spPr/>
      <dgm:t>
        <a:bodyPr/>
        <a:lstStyle/>
        <a:p>
          <a:r>
            <a:rPr lang="ru-RU" dirty="0"/>
            <a:t>Мутировать всё</a:t>
          </a:r>
          <a:endParaRPr lang="en-US" dirty="0"/>
        </a:p>
      </dgm:t>
    </dgm:pt>
    <dgm:pt modelId="{6B2D05FC-D14F-4A97-AB17-C09746EB8108}" type="sibTrans" cxnId="{C4602965-E851-485A-AE73-B6666F37DD09}">
      <dgm:prSet/>
      <dgm:spPr>
        <a:noFill/>
        <a:ln>
          <a:noFill/>
        </a:ln>
      </dgm:spPr>
      <dgm:t>
        <a:bodyPr/>
        <a:lstStyle/>
        <a:p>
          <a:endParaRPr lang="en-US"/>
        </a:p>
      </dgm:t>
    </dgm:pt>
    <dgm:pt modelId="{202B33AE-7D4E-45DE-A6E4-8A03941D5791}" type="parTrans" cxnId="{C4602965-E851-485A-AE73-B6666F37DD09}">
      <dgm:prSet/>
      <dgm:spPr/>
      <dgm:t>
        <a:bodyPr/>
        <a:lstStyle/>
        <a:p>
          <a:endParaRPr lang="en-US"/>
        </a:p>
      </dgm:t>
    </dgm:pt>
    <dgm:pt modelId="{98A88992-4892-467E-907E-F47B4E40D4BA}">
      <dgm:prSet phldrT="[Text]"/>
      <dgm:spPr>
        <a:noFill/>
      </dgm:spPr>
      <dgm:t>
        <a:bodyPr/>
        <a:lstStyle/>
        <a:p>
          <a:r>
            <a:rPr lang="ru-RU" dirty="0"/>
            <a:t>Запустить тесты</a:t>
          </a:r>
          <a:endParaRPr lang="en-US" dirty="0"/>
        </a:p>
      </dgm:t>
    </dgm:pt>
    <dgm:pt modelId="{446CDBF6-0094-40CF-A1A0-D247EDD478AB}" type="parTrans" cxnId="{378214BC-3A99-4C03-8B48-053E5DAADACA}">
      <dgm:prSet/>
      <dgm:spPr/>
      <dgm:t>
        <a:bodyPr/>
        <a:lstStyle/>
        <a:p>
          <a:endParaRPr lang="en-US"/>
        </a:p>
      </dgm:t>
    </dgm:pt>
    <dgm:pt modelId="{A10E0F22-D02A-4128-88D4-AE895706DD1D}" type="sibTrans" cxnId="{378214BC-3A99-4C03-8B48-053E5DAADACA}">
      <dgm:prSet/>
      <dgm:spPr/>
      <dgm:t>
        <a:bodyPr/>
        <a:lstStyle/>
        <a:p>
          <a:endParaRPr lang="en-US"/>
        </a:p>
      </dgm:t>
    </dgm:pt>
    <dgm:pt modelId="{130AC251-02AF-42CF-B227-EEED8112DE35}" type="pres">
      <dgm:prSet presAssocID="{2E515371-9532-4CAF-954F-F9C171B5C51C}" presName="outerComposite" presStyleCnt="0">
        <dgm:presLayoutVars>
          <dgm:chMax val="5"/>
          <dgm:dir/>
          <dgm:resizeHandles val="exact"/>
        </dgm:presLayoutVars>
      </dgm:prSet>
      <dgm:spPr/>
    </dgm:pt>
    <dgm:pt modelId="{30268B30-6200-4E13-87C8-71098170C8E2}" type="pres">
      <dgm:prSet presAssocID="{2E515371-9532-4CAF-954F-F9C171B5C51C}" presName="dummyMaxCanvas" presStyleCnt="0">
        <dgm:presLayoutVars/>
      </dgm:prSet>
      <dgm:spPr/>
    </dgm:pt>
    <dgm:pt modelId="{4B222AE5-F03F-4CDC-BE42-2A095A8756EE}" type="pres">
      <dgm:prSet presAssocID="{2E515371-9532-4CAF-954F-F9C171B5C51C}" presName="FourNodes_1" presStyleLbl="node1" presStyleIdx="0" presStyleCnt="4">
        <dgm:presLayoutVars>
          <dgm:bulletEnabled val="1"/>
        </dgm:presLayoutVars>
      </dgm:prSet>
      <dgm:spPr/>
    </dgm:pt>
    <dgm:pt modelId="{0CC79719-00CB-4106-91EA-22FFC06E52AA}" type="pres">
      <dgm:prSet presAssocID="{2E515371-9532-4CAF-954F-F9C171B5C51C}" presName="FourNodes_2" presStyleLbl="node1" presStyleIdx="1" presStyleCnt="4">
        <dgm:presLayoutVars>
          <dgm:bulletEnabled val="1"/>
        </dgm:presLayoutVars>
      </dgm:prSet>
      <dgm:spPr/>
    </dgm:pt>
    <dgm:pt modelId="{1F8696A6-FA4F-4DDD-B8FC-77D8FA47BA31}" type="pres">
      <dgm:prSet presAssocID="{2E515371-9532-4CAF-954F-F9C171B5C51C}" presName="FourNodes_3" presStyleLbl="node1" presStyleIdx="2" presStyleCnt="4">
        <dgm:presLayoutVars>
          <dgm:bulletEnabled val="1"/>
        </dgm:presLayoutVars>
      </dgm:prSet>
      <dgm:spPr/>
    </dgm:pt>
    <dgm:pt modelId="{CCB2F660-B6D8-4F76-A19E-E8EE3E6BFDA4}" type="pres">
      <dgm:prSet presAssocID="{2E515371-9532-4CAF-954F-F9C171B5C51C}" presName="FourNodes_4" presStyleLbl="node1" presStyleIdx="3" presStyleCnt="4">
        <dgm:presLayoutVars>
          <dgm:bulletEnabled val="1"/>
        </dgm:presLayoutVars>
      </dgm:prSet>
      <dgm:spPr/>
    </dgm:pt>
    <dgm:pt modelId="{271067BA-F06E-4BCF-AA5E-E0DC0363DE2C}" type="pres">
      <dgm:prSet presAssocID="{2E515371-9532-4CAF-954F-F9C171B5C51C}" presName="FourConn_1-2" presStyleLbl="fgAccFollowNode1" presStyleIdx="0" presStyleCnt="3">
        <dgm:presLayoutVars>
          <dgm:bulletEnabled val="1"/>
        </dgm:presLayoutVars>
      </dgm:prSet>
      <dgm:spPr/>
    </dgm:pt>
    <dgm:pt modelId="{F3105614-C6F3-4021-8961-D455299EB6B3}" type="pres">
      <dgm:prSet presAssocID="{2E515371-9532-4CAF-954F-F9C171B5C51C}" presName="FourConn_2-3" presStyleLbl="fgAccFollowNode1" presStyleIdx="1" presStyleCnt="3">
        <dgm:presLayoutVars>
          <dgm:bulletEnabled val="1"/>
        </dgm:presLayoutVars>
      </dgm:prSet>
      <dgm:spPr/>
    </dgm:pt>
    <dgm:pt modelId="{5902033F-6298-4F86-A56E-486AA2BA2E5C}" type="pres">
      <dgm:prSet presAssocID="{2E515371-9532-4CAF-954F-F9C171B5C51C}" presName="FourConn_3-4" presStyleLbl="fgAccFollowNode1" presStyleIdx="2" presStyleCnt="3">
        <dgm:presLayoutVars>
          <dgm:bulletEnabled val="1"/>
        </dgm:presLayoutVars>
      </dgm:prSet>
      <dgm:spPr/>
    </dgm:pt>
    <dgm:pt modelId="{DDDAC95F-C155-4F4B-B9ED-24D6E7DBC43C}" type="pres">
      <dgm:prSet presAssocID="{2E515371-9532-4CAF-954F-F9C171B5C51C}" presName="FourNodes_1_text" presStyleLbl="node1" presStyleIdx="3" presStyleCnt="4">
        <dgm:presLayoutVars>
          <dgm:bulletEnabled val="1"/>
        </dgm:presLayoutVars>
      </dgm:prSet>
      <dgm:spPr/>
    </dgm:pt>
    <dgm:pt modelId="{367E0AA2-553F-4E48-BA38-7CF3D8FC2009}" type="pres">
      <dgm:prSet presAssocID="{2E515371-9532-4CAF-954F-F9C171B5C51C}" presName="FourNodes_2_text" presStyleLbl="node1" presStyleIdx="3" presStyleCnt="4">
        <dgm:presLayoutVars>
          <dgm:bulletEnabled val="1"/>
        </dgm:presLayoutVars>
      </dgm:prSet>
      <dgm:spPr/>
    </dgm:pt>
    <dgm:pt modelId="{5F7739A6-AA94-4890-B568-1FE5B267644A}" type="pres">
      <dgm:prSet presAssocID="{2E515371-9532-4CAF-954F-F9C171B5C51C}" presName="FourNodes_3_text" presStyleLbl="node1" presStyleIdx="3" presStyleCnt="4">
        <dgm:presLayoutVars>
          <dgm:bulletEnabled val="1"/>
        </dgm:presLayoutVars>
      </dgm:prSet>
      <dgm:spPr/>
    </dgm:pt>
    <dgm:pt modelId="{4C77EF8B-5E44-4953-88C5-069A46F17BB3}" type="pres">
      <dgm:prSet presAssocID="{2E515371-9532-4CAF-954F-F9C171B5C51C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C7B37F00-B43F-4727-8926-7676F43C4DD5}" type="presOf" srcId="{98A88992-4892-467E-907E-F47B4E40D4BA}" destId="{CCB2F660-B6D8-4F76-A19E-E8EE3E6BFDA4}" srcOrd="0" destOrd="0" presId="urn:microsoft.com/office/officeart/2005/8/layout/vProcess5"/>
    <dgm:cxn modelId="{AAF43D06-8E06-4A9F-9EAF-D5B2522D6645}" type="presOf" srcId="{23C7C9A1-A621-4EBF-B73B-C70ED2B830E7}" destId="{5902033F-6298-4F86-A56E-486AA2BA2E5C}" srcOrd="0" destOrd="0" presId="urn:microsoft.com/office/officeart/2005/8/layout/vProcess5"/>
    <dgm:cxn modelId="{9CD4661B-0863-46EF-A865-55F5061FCB04}" srcId="{2E515371-9532-4CAF-954F-F9C171B5C51C}" destId="{30BFE81D-6C27-4B4F-9C77-2682887722C1}" srcOrd="0" destOrd="0" parTransId="{A2741F43-890B-47A7-BF3B-FE72D49F988C}" sibTransId="{E33D1C84-2E40-4C5C-989A-0F517E283DD3}"/>
    <dgm:cxn modelId="{3852FE2F-02E2-473A-BFEC-9383485D9DA4}" type="presOf" srcId="{B0F036E7-BA00-4ECA-A76F-40181401B21D}" destId="{0CC79719-00CB-4106-91EA-22FFC06E52AA}" srcOrd="0" destOrd="0" presId="urn:microsoft.com/office/officeart/2005/8/layout/vProcess5"/>
    <dgm:cxn modelId="{711C6138-9AB1-45A5-BCDD-801A727182D7}" type="presOf" srcId="{F3C8FDE5-5468-4B58-8EA6-3C2B645A8AB6}" destId="{5F7739A6-AA94-4890-B568-1FE5B267644A}" srcOrd="1" destOrd="0" presId="urn:microsoft.com/office/officeart/2005/8/layout/vProcess5"/>
    <dgm:cxn modelId="{B7892941-2491-43DF-A133-91C086EB6960}" type="presOf" srcId="{30BFE81D-6C27-4B4F-9C77-2682887722C1}" destId="{DDDAC95F-C155-4F4B-B9ED-24D6E7DBC43C}" srcOrd="1" destOrd="0" presId="urn:microsoft.com/office/officeart/2005/8/layout/vProcess5"/>
    <dgm:cxn modelId="{C4602965-E851-485A-AE73-B6666F37DD09}" srcId="{2E515371-9532-4CAF-954F-F9C171B5C51C}" destId="{B0F036E7-BA00-4ECA-A76F-40181401B21D}" srcOrd="1" destOrd="0" parTransId="{202B33AE-7D4E-45DE-A6E4-8A03941D5791}" sibTransId="{6B2D05FC-D14F-4A97-AB17-C09746EB8108}"/>
    <dgm:cxn modelId="{79395588-26A7-4718-88A9-8699A2BE4A3F}" type="presOf" srcId="{98A88992-4892-467E-907E-F47B4E40D4BA}" destId="{4C77EF8B-5E44-4953-88C5-069A46F17BB3}" srcOrd="1" destOrd="0" presId="urn:microsoft.com/office/officeart/2005/8/layout/vProcess5"/>
    <dgm:cxn modelId="{D10AD18D-8C0F-4043-A2EE-2A1B5E5EBFDD}" type="presOf" srcId="{30BFE81D-6C27-4B4F-9C77-2682887722C1}" destId="{4B222AE5-F03F-4CDC-BE42-2A095A8756EE}" srcOrd="0" destOrd="0" presId="urn:microsoft.com/office/officeart/2005/8/layout/vProcess5"/>
    <dgm:cxn modelId="{BA965B98-96CC-4D9C-8832-F2BF56570D1B}" type="presOf" srcId="{E33D1C84-2E40-4C5C-989A-0F517E283DD3}" destId="{271067BA-F06E-4BCF-AA5E-E0DC0363DE2C}" srcOrd="0" destOrd="0" presId="urn:microsoft.com/office/officeart/2005/8/layout/vProcess5"/>
    <dgm:cxn modelId="{21740EB2-A9A9-48DA-8F5D-90EAC948E98A}" type="presOf" srcId="{2E515371-9532-4CAF-954F-F9C171B5C51C}" destId="{130AC251-02AF-42CF-B227-EEED8112DE35}" srcOrd="0" destOrd="0" presId="urn:microsoft.com/office/officeart/2005/8/layout/vProcess5"/>
    <dgm:cxn modelId="{378214BC-3A99-4C03-8B48-053E5DAADACA}" srcId="{2E515371-9532-4CAF-954F-F9C171B5C51C}" destId="{98A88992-4892-467E-907E-F47B4E40D4BA}" srcOrd="3" destOrd="0" parTransId="{446CDBF6-0094-40CF-A1A0-D247EDD478AB}" sibTransId="{A10E0F22-D02A-4128-88D4-AE895706DD1D}"/>
    <dgm:cxn modelId="{E1C02DCD-B60F-4EF6-8474-4D8999BA167A}" srcId="{2E515371-9532-4CAF-954F-F9C171B5C51C}" destId="{F3C8FDE5-5468-4B58-8EA6-3C2B645A8AB6}" srcOrd="2" destOrd="0" parTransId="{3ED5F468-994C-498C-86A9-251ABCBB4ED6}" sibTransId="{23C7C9A1-A621-4EBF-B73B-C70ED2B830E7}"/>
    <dgm:cxn modelId="{1B27CED9-BB09-4D72-AF3B-1C25B6E339CD}" type="presOf" srcId="{6B2D05FC-D14F-4A97-AB17-C09746EB8108}" destId="{F3105614-C6F3-4021-8961-D455299EB6B3}" srcOrd="0" destOrd="0" presId="urn:microsoft.com/office/officeart/2005/8/layout/vProcess5"/>
    <dgm:cxn modelId="{16CD82DB-6304-4915-BA1F-5A5D83CA6FED}" type="presOf" srcId="{B0F036E7-BA00-4ECA-A76F-40181401B21D}" destId="{367E0AA2-553F-4E48-BA38-7CF3D8FC2009}" srcOrd="1" destOrd="0" presId="urn:microsoft.com/office/officeart/2005/8/layout/vProcess5"/>
    <dgm:cxn modelId="{C5D329E9-EFD8-4A5A-85B9-119E34785BB6}" type="presOf" srcId="{F3C8FDE5-5468-4B58-8EA6-3C2B645A8AB6}" destId="{1F8696A6-FA4F-4DDD-B8FC-77D8FA47BA31}" srcOrd="0" destOrd="0" presId="urn:microsoft.com/office/officeart/2005/8/layout/vProcess5"/>
    <dgm:cxn modelId="{B497A752-F04C-481B-819F-9F43AFBC39AC}" type="presParOf" srcId="{130AC251-02AF-42CF-B227-EEED8112DE35}" destId="{30268B30-6200-4E13-87C8-71098170C8E2}" srcOrd="0" destOrd="0" presId="urn:microsoft.com/office/officeart/2005/8/layout/vProcess5"/>
    <dgm:cxn modelId="{92FB43F9-C3EB-4BF0-AD71-0ACE60B92DD4}" type="presParOf" srcId="{130AC251-02AF-42CF-B227-EEED8112DE35}" destId="{4B222AE5-F03F-4CDC-BE42-2A095A8756EE}" srcOrd="1" destOrd="0" presId="urn:microsoft.com/office/officeart/2005/8/layout/vProcess5"/>
    <dgm:cxn modelId="{C6BB6F9F-C3D6-4DBB-A0F0-D6021D861058}" type="presParOf" srcId="{130AC251-02AF-42CF-B227-EEED8112DE35}" destId="{0CC79719-00CB-4106-91EA-22FFC06E52AA}" srcOrd="2" destOrd="0" presId="urn:microsoft.com/office/officeart/2005/8/layout/vProcess5"/>
    <dgm:cxn modelId="{9606CE8A-9F63-4E95-91F9-2A69FE566DDF}" type="presParOf" srcId="{130AC251-02AF-42CF-B227-EEED8112DE35}" destId="{1F8696A6-FA4F-4DDD-B8FC-77D8FA47BA31}" srcOrd="3" destOrd="0" presId="urn:microsoft.com/office/officeart/2005/8/layout/vProcess5"/>
    <dgm:cxn modelId="{0E5138F8-F016-4AC4-B217-5CFE312EBC8A}" type="presParOf" srcId="{130AC251-02AF-42CF-B227-EEED8112DE35}" destId="{CCB2F660-B6D8-4F76-A19E-E8EE3E6BFDA4}" srcOrd="4" destOrd="0" presId="urn:microsoft.com/office/officeart/2005/8/layout/vProcess5"/>
    <dgm:cxn modelId="{889402CA-5B4D-4355-ACEF-6F629EF1FECC}" type="presParOf" srcId="{130AC251-02AF-42CF-B227-EEED8112DE35}" destId="{271067BA-F06E-4BCF-AA5E-E0DC0363DE2C}" srcOrd="5" destOrd="0" presId="urn:microsoft.com/office/officeart/2005/8/layout/vProcess5"/>
    <dgm:cxn modelId="{DF82CA66-2B1D-4102-B14A-C6094AD02279}" type="presParOf" srcId="{130AC251-02AF-42CF-B227-EEED8112DE35}" destId="{F3105614-C6F3-4021-8961-D455299EB6B3}" srcOrd="6" destOrd="0" presId="urn:microsoft.com/office/officeart/2005/8/layout/vProcess5"/>
    <dgm:cxn modelId="{F2DF3E3D-961A-4909-83F9-005BDB604980}" type="presParOf" srcId="{130AC251-02AF-42CF-B227-EEED8112DE35}" destId="{5902033F-6298-4F86-A56E-486AA2BA2E5C}" srcOrd="7" destOrd="0" presId="urn:microsoft.com/office/officeart/2005/8/layout/vProcess5"/>
    <dgm:cxn modelId="{3F1E396A-3322-4718-A2FF-2EED866CAB9A}" type="presParOf" srcId="{130AC251-02AF-42CF-B227-EEED8112DE35}" destId="{DDDAC95F-C155-4F4B-B9ED-24D6E7DBC43C}" srcOrd="8" destOrd="0" presId="urn:microsoft.com/office/officeart/2005/8/layout/vProcess5"/>
    <dgm:cxn modelId="{98DFB2E5-9C1B-4F9A-A942-DF2DC6020782}" type="presParOf" srcId="{130AC251-02AF-42CF-B227-EEED8112DE35}" destId="{367E0AA2-553F-4E48-BA38-7CF3D8FC2009}" srcOrd="9" destOrd="0" presId="urn:microsoft.com/office/officeart/2005/8/layout/vProcess5"/>
    <dgm:cxn modelId="{C8B0701B-0B38-4EE8-BA8F-3B1818803E46}" type="presParOf" srcId="{130AC251-02AF-42CF-B227-EEED8112DE35}" destId="{5F7739A6-AA94-4890-B568-1FE5B267644A}" srcOrd="10" destOrd="0" presId="urn:microsoft.com/office/officeart/2005/8/layout/vProcess5"/>
    <dgm:cxn modelId="{3B221C1C-0C2F-437E-B628-6BA8F4354707}" type="presParOf" srcId="{130AC251-02AF-42CF-B227-EEED8112DE35}" destId="{4C77EF8B-5E44-4953-88C5-069A46F17BB3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2E515371-9532-4CAF-954F-F9C171B5C51C}" type="doc">
      <dgm:prSet loTypeId="urn:microsoft.com/office/officeart/2005/8/layout/vProcess5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30BFE81D-6C27-4B4F-9C77-2682887722C1}">
      <dgm:prSet phldrT="[Text]"/>
      <dgm:spPr/>
      <dgm:t>
        <a:bodyPr/>
        <a:lstStyle/>
        <a:p>
          <a:r>
            <a:rPr lang="ru-RU" dirty="0"/>
            <a:t>Выбрать все узлы</a:t>
          </a:r>
          <a:endParaRPr lang="en-US" dirty="0"/>
        </a:p>
      </dgm:t>
    </dgm:pt>
    <dgm:pt modelId="{A2741F43-890B-47A7-BF3B-FE72D49F988C}" type="parTrans" cxnId="{9CD4661B-0863-46EF-A865-55F5061FCB04}">
      <dgm:prSet/>
      <dgm:spPr/>
      <dgm:t>
        <a:bodyPr/>
        <a:lstStyle/>
        <a:p>
          <a:endParaRPr lang="en-US"/>
        </a:p>
      </dgm:t>
    </dgm:pt>
    <dgm:pt modelId="{E33D1C84-2E40-4C5C-989A-0F517E283DD3}" type="sibTrans" cxnId="{9CD4661B-0863-46EF-A865-55F5061FCB04}">
      <dgm:prSet/>
      <dgm:spPr/>
      <dgm:t>
        <a:bodyPr/>
        <a:lstStyle/>
        <a:p>
          <a:endParaRPr lang="en-US"/>
        </a:p>
      </dgm:t>
    </dgm:pt>
    <dgm:pt modelId="{F3C8FDE5-5468-4B58-8EA6-3C2B645A8AB6}">
      <dgm:prSet phldrT="[Text]"/>
      <dgm:spPr/>
      <dgm:t>
        <a:bodyPr/>
        <a:lstStyle/>
        <a:p>
          <a:r>
            <a:rPr lang="ru-RU" dirty="0"/>
            <a:t>Скомпилировать</a:t>
          </a:r>
          <a:endParaRPr lang="en-US" dirty="0"/>
        </a:p>
      </dgm:t>
    </dgm:pt>
    <dgm:pt modelId="{23C7C9A1-A621-4EBF-B73B-C70ED2B830E7}" type="sibTrans" cxnId="{E1C02DCD-B60F-4EF6-8474-4D8999BA167A}">
      <dgm:prSet/>
      <dgm:spPr/>
      <dgm:t>
        <a:bodyPr/>
        <a:lstStyle/>
        <a:p>
          <a:endParaRPr lang="en-US"/>
        </a:p>
      </dgm:t>
    </dgm:pt>
    <dgm:pt modelId="{3ED5F468-994C-498C-86A9-251ABCBB4ED6}" type="parTrans" cxnId="{E1C02DCD-B60F-4EF6-8474-4D8999BA167A}">
      <dgm:prSet/>
      <dgm:spPr/>
      <dgm:t>
        <a:bodyPr/>
        <a:lstStyle/>
        <a:p>
          <a:endParaRPr lang="en-US"/>
        </a:p>
      </dgm:t>
    </dgm:pt>
    <dgm:pt modelId="{B0F036E7-BA00-4ECA-A76F-40181401B21D}">
      <dgm:prSet phldrT="[Text]"/>
      <dgm:spPr/>
      <dgm:t>
        <a:bodyPr/>
        <a:lstStyle/>
        <a:p>
          <a:r>
            <a:rPr lang="ru-RU" dirty="0"/>
            <a:t>Мутировать всё</a:t>
          </a:r>
          <a:endParaRPr lang="en-US" dirty="0"/>
        </a:p>
      </dgm:t>
    </dgm:pt>
    <dgm:pt modelId="{6B2D05FC-D14F-4A97-AB17-C09746EB8108}" type="sibTrans" cxnId="{C4602965-E851-485A-AE73-B6666F37DD09}">
      <dgm:prSet/>
      <dgm:spPr/>
      <dgm:t>
        <a:bodyPr/>
        <a:lstStyle/>
        <a:p>
          <a:endParaRPr lang="en-US"/>
        </a:p>
      </dgm:t>
    </dgm:pt>
    <dgm:pt modelId="{202B33AE-7D4E-45DE-A6E4-8A03941D5791}" type="parTrans" cxnId="{C4602965-E851-485A-AE73-B6666F37DD09}">
      <dgm:prSet/>
      <dgm:spPr/>
      <dgm:t>
        <a:bodyPr/>
        <a:lstStyle/>
        <a:p>
          <a:endParaRPr lang="en-US"/>
        </a:p>
      </dgm:t>
    </dgm:pt>
    <dgm:pt modelId="{98A88992-4892-467E-907E-F47B4E40D4BA}">
      <dgm:prSet phldrT="[Text]"/>
      <dgm:spPr/>
      <dgm:t>
        <a:bodyPr/>
        <a:lstStyle/>
        <a:p>
          <a:r>
            <a:rPr lang="ru-RU" dirty="0"/>
            <a:t>Запустить тесты</a:t>
          </a:r>
          <a:r>
            <a:rPr lang="en-US" dirty="0"/>
            <a:t>*</a:t>
          </a:r>
        </a:p>
      </dgm:t>
    </dgm:pt>
    <dgm:pt modelId="{446CDBF6-0094-40CF-A1A0-D247EDD478AB}" type="parTrans" cxnId="{378214BC-3A99-4C03-8B48-053E5DAADACA}">
      <dgm:prSet/>
      <dgm:spPr/>
      <dgm:t>
        <a:bodyPr/>
        <a:lstStyle/>
        <a:p>
          <a:endParaRPr lang="en-US"/>
        </a:p>
      </dgm:t>
    </dgm:pt>
    <dgm:pt modelId="{A10E0F22-D02A-4128-88D4-AE895706DD1D}" type="sibTrans" cxnId="{378214BC-3A99-4C03-8B48-053E5DAADACA}">
      <dgm:prSet/>
      <dgm:spPr/>
      <dgm:t>
        <a:bodyPr/>
        <a:lstStyle/>
        <a:p>
          <a:endParaRPr lang="en-US"/>
        </a:p>
      </dgm:t>
    </dgm:pt>
    <dgm:pt modelId="{130AC251-02AF-42CF-B227-EEED8112DE35}" type="pres">
      <dgm:prSet presAssocID="{2E515371-9532-4CAF-954F-F9C171B5C51C}" presName="outerComposite" presStyleCnt="0">
        <dgm:presLayoutVars>
          <dgm:chMax val="5"/>
          <dgm:dir/>
          <dgm:resizeHandles val="exact"/>
        </dgm:presLayoutVars>
      </dgm:prSet>
      <dgm:spPr/>
    </dgm:pt>
    <dgm:pt modelId="{30268B30-6200-4E13-87C8-71098170C8E2}" type="pres">
      <dgm:prSet presAssocID="{2E515371-9532-4CAF-954F-F9C171B5C51C}" presName="dummyMaxCanvas" presStyleCnt="0">
        <dgm:presLayoutVars/>
      </dgm:prSet>
      <dgm:spPr/>
    </dgm:pt>
    <dgm:pt modelId="{4B222AE5-F03F-4CDC-BE42-2A095A8756EE}" type="pres">
      <dgm:prSet presAssocID="{2E515371-9532-4CAF-954F-F9C171B5C51C}" presName="FourNodes_1" presStyleLbl="node1" presStyleIdx="0" presStyleCnt="4">
        <dgm:presLayoutVars>
          <dgm:bulletEnabled val="1"/>
        </dgm:presLayoutVars>
      </dgm:prSet>
      <dgm:spPr/>
    </dgm:pt>
    <dgm:pt modelId="{0CC79719-00CB-4106-91EA-22FFC06E52AA}" type="pres">
      <dgm:prSet presAssocID="{2E515371-9532-4CAF-954F-F9C171B5C51C}" presName="FourNodes_2" presStyleLbl="node1" presStyleIdx="1" presStyleCnt="4">
        <dgm:presLayoutVars>
          <dgm:bulletEnabled val="1"/>
        </dgm:presLayoutVars>
      </dgm:prSet>
      <dgm:spPr/>
    </dgm:pt>
    <dgm:pt modelId="{1F8696A6-FA4F-4DDD-B8FC-77D8FA47BA31}" type="pres">
      <dgm:prSet presAssocID="{2E515371-9532-4CAF-954F-F9C171B5C51C}" presName="FourNodes_3" presStyleLbl="node1" presStyleIdx="2" presStyleCnt="4">
        <dgm:presLayoutVars>
          <dgm:bulletEnabled val="1"/>
        </dgm:presLayoutVars>
      </dgm:prSet>
      <dgm:spPr/>
    </dgm:pt>
    <dgm:pt modelId="{CCB2F660-B6D8-4F76-A19E-E8EE3E6BFDA4}" type="pres">
      <dgm:prSet presAssocID="{2E515371-9532-4CAF-954F-F9C171B5C51C}" presName="FourNodes_4" presStyleLbl="node1" presStyleIdx="3" presStyleCnt="4">
        <dgm:presLayoutVars>
          <dgm:bulletEnabled val="1"/>
        </dgm:presLayoutVars>
      </dgm:prSet>
      <dgm:spPr/>
    </dgm:pt>
    <dgm:pt modelId="{271067BA-F06E-4BCF-AA5E-E0DC0363DE2C}" type="pres">
      <dgm:prSet presAssocID="{2E515371-9532-4CAF-954F-F9C171B5C51C}" presName="FourConn_1-2" presStyleLbl="fgAccFollowNode1" presStyleIdx="0" presStyleCnt="3">
        <dgm:presLayoutVars>
          <dgm:bulletEnabled val="1"/>
        </dgm:presLayoutVars>
      </dgm:prSet>
      <dgm:spPr/>
    </dgm:pt>
    <dgm:pt modelId="{F3105614-C6F3-4021-8961-D455299EB6B3}" type="pres">
      <dgm:prSet presAssocID="{2E515371-9532-4CAF-954F-F9C171B5C51C}" presName="FourConn_2-3" presStyleLbl="fgAccFollowNode1" presStyleIdx="1" presStyleCnt="3">
        <dgm:presLayoutVars>
          <dgm:bulletEnabled val="1"/>
        </dgm:presLayoutVars>
      </dgm:prSet>
      <dgm:spPr/>
    </dgm:pt>
    <dgm:pt modelId="{5902033F-6298-4F86-A56E-486AA2BA2E5C}" type="pres">
      <dgm:prSet presAssocID="{2E515371-9532-4CAF-954F-F9C171B5C51C}" presName="FourConn_3-4" presStyleLbl="fgAccFollowNode1" presStyleIdx="2" presStyleCnt="3">
        <dgm:presLayoutVars>
          <dgm:bulletEnabled val="1"/>
        </dgm:presLayoutVars>
      </dgm:prSet>
      <dgm:spPr/>
    </dgm:pt>
    <dgm:pt modelId="{DDDAC95F-C155-4F4B-B9ED-24D6E7DBC43C}" type="pres">
      <dgm:prSet presAssocID="{2E515371-9532-4CAF-954F-F9C171B5C51C}" presName="FourNodes_1_text" presStyleLbl="node1" presStyleIdx="3" presStyleCnt="4">
        <dgm:presLayoutVars>
          <dgm:bulletEnabled val="1"/>
        </dgm:presLayoutVars>
      </dgm:prSet>
      <dgm:spPr/>
    </dgm:pt>
    <dgm:pt modelId="{367E0AA2-553F-4E48-BA38-7CF3D8FC2009}" type="pres">
      <dgm:prSet presAssocID="{2E515371-9532-4CAF-954F-F9C171B5C51C}" presName="FourNodes_2_text" presStyleLbl="node1" presStyleIdx="3" presStyleCnt="4">
        <dgm:presLayoutVars>
          <dgm:bulletEnabled val="1"/>
        </dgm:presLayoutVars>
      </dgm:prSet>
      <dgm:spPr/>
    </dgm:pt>
    <dgm:pt modelId="{5F7739A6-AA94-4890-B568-1FE5B267644A}" type="pres">
      <dgm:prSet presAssocID="{2E515371-9532-4CAF-954F-F9C171B5C51C}" presName="FourNodes_3_text" presStyleLbl="node1" presStyleIdx="3" presStyleCnt="4">
        <dgm:presLayoutVars>
          <dgm:bulletEnabled val="1"/>
        </dgm:presLayoutVars>
      </dgm:prSet>
      <dgm:spPr/>
    </dgm:pt>
    <dgm:pt modelId="{4C77EF8B-5E44-4953-88C5-069A46F17BB3}" type="pres">
      <dgm:prSet presAssocID="{2E515371-9532-4CAF-954F-F9C171B5C51C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C7B37F00-B43F-4727-8926-7676F43C4DD5}" type="presOf" srcId="{98A88992-4892-467E-907E-F47B4E40D4BA}" destId="{CCB2F660-B6D8-4F76-A19E-E8EE3E6BFDA4}" srcOrd="0" destOrd="0" presId="urn:microsoft.com/office/officeart/2005/8/layout/vProcess5"/>
    <dgm:cxn modelId="{AAF43D06-8E06-4A9F-9EAF-D5B2522D6645}" type="presOf" srcId="{23C7C9A1-A621-4EBF-B73B-C70ED2B830E7}" destId="{5902033F-6298-4F86-A56E-486AA2BA2E5C}" srcOrd="0" destOrd="0" presId="urn:microsoft.com/office/officeart/2005/8/layout/vProcess5"/>
    <dgm:cxn modelId="{9CD4661B-0863-46EF-A865-55F5061FCB04}" srcId="{2E515371-9532-4CAF-954F-F9C171B5C51C}" destId="{30BFE81D-6C27-4B4F-9C77-2682887722C1}" srcOrd="0" destOrd="0" parTransId="{A2741F43-890B-47A7-BF3B-FE72D49F988C}" sibTransId="{E33D1C84-2E40-4C5C-989A-0F517E283DD3}"/>
    <dgm:cxn modelId="{3852FE2F-02E2-473A-BFEC-9383485D9DA4}" type="presOf" srcId="{B0F036E7-BA00-4ECA-A76F-40181401B21D}" destId="{0CC79719-00CB-4106-91EA-22FFC06E52AA}" srcOrd="0" destOrd="0" presId="urn:microsoft.com/office/officeart/2005/8/layout/vProcess5"/>
    <dgm:cxn modelId="{711C6138-9AB1-45A5-BCDD-801A727182D7}" type="presOf" srcId="{F3C8FDE5-5468-4B58-8EA6-3C2B645A8AB6}" destId="{5F7739A6-AA94-4890-B568-1FE5B267644A}" srcOrd="1" destOrd="0" presId="urn:microsoft.com/office/officeart/2005/8/layout/vProcess5"/>
    <dgm:cxn modelId="{B7892941-2491-43DF-A133-91C086EB6960}" type="presOf" srcId="{30BFE81D-6C27-4B4F-9C77-2682887722C1}" destId="{DDDAC95F-C155-4F4B-B9ED-24D6E7DBC43C}" srcOrd="1" destOrd="0" presId="urn:microsoft.com/office/officeart/2005/8/layout/vProcess5"/>
    <dgm:cxn modelId="{C4602965-E851-485A-AE73-B6666F37DD09}" srcId="{2E515371-9532-4CAF-954F-F9C171B5C51C}" destId="{B0F036E7-BA00-4ECA-A76F-40181401B21D}" srcOrd="1" destOrd="0" parTransId="{202B33AE-7D4E-45DE-A6E4-8A03941D5791}" sibTransId="{6B2D05FC-D14F-4A97-AB17-C09746EB8108}"/>
    <dgm:cxn modelId="{79395588-26A7-4718-88A9-8699A2BE4A3F}" type="presOf" srcId="{98A88992-4892-467E-907E-F47B4E40D4BA}" destId="{4C77EF8B-5E44-4953-88C5-069A46F17BB3}" srcOrd="1" destOrd="0" presId="urn:microsoft.com/office/officeart/2005/8/layout/vProcess5"/>
    <dgm:cxn modelId="{D10AD18D-8C0F-4043-A2EE-2A1B5E5EBFDD}" type="presOf" srcId="{30BFE81D-6C27-4B4F-9C77-2682887722C1}" destId="{4B222AE5-F03F-4CDC-BE42-2A095A8756EE}" srcOrd="0" destOrd="0" presId="urn:microsoft.com/office/officeart/2005/8/layout/vProcess5"/>
    <dgm:cxn modelId="{BA965B98-96CC-4D9C-8832-F2BF56570D1B}" type="presOf" srcId="{E33D1C84-2E40-4C5C-989A-0F517E283DD3}" destId="{271067BA-F06E-4BCF-AA5E-E0DC0363DE2C}" srcOrd="0" destOrd="0" presId="urn:microsoft.com/office/officeart/2005/8/layout/vProcess5"/>
    <dgm:cxn modelId="{21740EB2-A9A9-48DA-8F5D-90EAC948E98A}" type="presOf" srcId="{2E515371-9532-4CAF-954F-F9C171B5C51C}" destId="{130AC251-02AF-42CF-B227-EEED8112DE35}" srcOrd="0" destOrd="0" presId="urn:microsoft.com/office/officeart/2005/8/layout/vProcess5"/>
    <dgm:cxn modelId="{378214BC-3A99-4C03-8B48-053E5DAADACA}" srcId="{2E515371-9532-4CAF-954F-F9C171B5C51C}" destId="{98A88992-4892-467E-907E-F47B4E40D4BA}" srcOrd="3" destOrd="0" parTransId="{446CDBF6-0094-40CF-A1A0-D247EDD478AB}" sibTransId="{A10E0F22-D02A-4128-88D4-AE895706DD1D}"/>
    <dgm:cxn modelId="{E1C02DCD-B60F-4EF6-8474-4D8999BA167A}" srcId="{2E515371-9532-4CAF-954F-F9C171B5C51C}" destId="{F3C8FDE5-5468-4B58-8EA6-3C2B645A8AB6}" srcOrd="2" destOrd="0" parTransId="{3ED5F468-994C-498C-86A9-251ABCBB4ED6}" sibTransId="{23C7C9A1-A621-4EBF-B73B-C70ED2B830E7}"/>
    <dgm:cxn modelId="{1B27CED9-BB09-4D72-AF3B-1C25B6E339CD}" type="presOf" srcId="{6B2D05FC-D14F-4A97-AB17-C09746EB8108}" destId="{F3105614-C6F3-4021-8961-D455299EB6B3}" srcOrd="0" destOrd="0" presId="urn:microsoft.com/office/officeart/2005/8/layout/vProcess5"/>
    <dgm:cxn modelId="{16CD82DB-6304-4915-BA1F-5A5D83CA6FED}" type="presOf" srcId="{B0F036E7-BA00-4ECA-A76F-40181401B21D}" destId="{367E0AA2-553F-4E48-BA38-7CF3D8FC2009}" srcOrd="1" destOrd="0" presId="urn:microsoft.com/office/officeart/2005/8/layout/vProcess5"/>
    <dgm:cxn modelId="{C5D329E9-EFD8-4A5A-85B9-119E34785BB6}" type="presOf" srcId="{F3C8FDE5-5468-4B58-8EA6-3C2B645A8AB6}" destId="{1F8696A6-FA4F-4DDD-B8FC-77D8FA47BA31}" srcOrd="0" destOrd="0" presId="urn:microsoft.com/office/officeart/2005/8/layout/vProcess5"/>
    <dgm:cxn modelId="{B497A752-F04C-481B-819F-9F43AFBC39AC}" type="presParOf" srcId="{130AC251-02AF-42CF-B227-EEED8112DE35}" destId="{30268B30-6200-4E13-87C8-71098170C8E2}" srcOrd="0" destOrd="0" presId="urn:microsoft.com/office/officeart/2005/8/layout/vProcess5"/>
    <dgm:cxn modelId="{92FB43F9-C3EB-4BF0-AD71-0ACE60B92DD4}" type="presParOf" srcId="{130AC251-02AF-42CF-B227-EEED8112DE35}" destId="{4B222AE5-F03F-4CDC-BE42-2A095A8756EE}" srcOrd="1" destOrd="0" presId="urn:microsoft.com/office/officeart/2005/8/layout/vProcess5"/>
    <dgm:cxn modelId="{C6BB6F9F-C3D6-4DBB-A0F0-D6021D861058}" type="presParOf" srcId="{130AC251-02AF-42CF-B227-EEED8112DE35}" destId="{0CC79719-00CB-4106-91EA-22FFC06E52AA}" srcOrd="2" destOrd="0" presId="urn:microsoft.com/office/officeart/2005/8/layout/vProcess5"/>
    <dgm:cxn modelId="{9606CE8A-9F63-4E95-91F9-2A69FE566DDF}" type="presParOf" srcId="{130AC251-02AF-42CF-B227-EEED8112DE35}" destId="{1F8696A6-FA4F-4DDD-B8FC-77D8FA47BA31}" srcOrd="3" destOrd="0" presId="urn:microsoft.com/office/officeart/2005/8/layout/vProcess5"/>
    <dgm:cxn modelId="{0E5138F8-F016-4AC4-B217-5CFE312EBC8A}" type="presParOf" srcId="{130AC251-02AF-42CF-B227-EEED8112DE35}" destId="{CCB2F660-B6D8-4F76-A19E-E8EE3E6BFDA4}" srcOrd="4" destOrd="0" presId="urn:microsoft.com/office/officeart/2005/8/layout/vProcess5"/>
    <dgm:cxn modelId="{889402CA-5B4D-4355-ACEF-6F629EF1FECC}" type="presParOf" srcId="{130AC251-02AF-42CF-B227-EEED8112DE35}" destId="{271067BA-F06E-4BCF-AA5E-E0DC0363DE2C}" srcOrd="5" destOrd="0" presId="urn:microsoft.com/office/officeart/2005/8/layout/vProcess5"/>
    <dgm:cxn modelId="{DF82CA66-2B1D-4102-B14A-C6094AD02279}" type="presParOf" srcId="{130AC251-02AF-42CF-B227-EEED8112DE35}" destId="{F3105614-C6F3-4021-8961-D455299EB6B3}" srcOrd="6" destOrd="0" presId="urn:microsoft.com/office/officeart/2005/8/layout/vProcess5"/>
    <dgm:cxn modelId="{F2DF3E3D-961A-4909-83F9-005BDB604980}" type="presParOf" srcId="{130AC251-02AF-42CF-B227-EEED8112DE35}" destId="{5902033F-6298-4F86-A56E-486AA2BA2E5C}" srcOrd="7" destOrd="0" presId="urn:microsoft.com/office/officeart/2005/8/layout/vProcess5"/>
    <dgm:cxn modelId="{3F1E396A-3322-4718-A2FF-2EED866CAB9A}" type="presParOf" srcId="{130AC251-02AF-42CF-B227-EEED8112DE35}" destId="{DDDAC95F-C155-4F4B-B9ED-24D6E7DBC43C}" srcOrd="8" destOrd="0" presId="urn:microsoft.com/office/officeart/2005/8/layout/vProcess5"/>
    <dgm:cxn modelId="{98DFB2E5-9C1B-4F9A-A942-DF2DC6020782}" type="presParOf" srcId="{130AC251-02AF-42CF-B227-EEED8112DE35}" destId="{367E0AA2-553F-4E48-BA38-7CF3D8FC2009}" srcOrd="9" destOrd="0" presId="urn:microsoft.com/office/officeart/2005/8/layout/vProcess5"/>
    <dgm:cxn modelId="{C8B0701B-0B38-4EE8-BA8F-3B1818803E46}" type="presParOf" srcId="{130AC251-02AF-42CF-B227-EEED8112DE35}" destId="{5F7739A6-AA94-4890-B568-1FE5B267644A}" srcOrd="10" destOrd="0" presId="urn:microsoft.com/office/officeart/2005/8/layout/vProcess5"/>
    <dgm:cxn modelId="{3B221C1C-0C2F-437E-B628-6BA8F4354707}" type="presParOf" srcId="{130AC251-02AF-42CF-B227-EEED8112DE35}" destId="{4C77EF8B-5E44-4953-88C5-069A46F17BB3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E06B9E9B-0066-4815-BFD9-93B1BEF2B0C6}" type="doc">
      <dgm:prSet loTypeId="urn:microsoft.com/office/officeart/2008/layout/HorizontalMultiLevelHierarchy" loCatId="hierarchy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4C66887F-4049-437B-89F7-FEF8690DE205}">
      <dgm:prSet phldrT="[Text]" custT="1"/>
      <dgm:spPr/>
      <dgm:t>
        <a:bodyPr/>
        <a:lstStyle/>
        <a:p>
          <a:r>
            <a:rPr lang="en-US" sz="2000" dirty="0" err="1"/>
            <a:t>InvocationExpression</a:t>
          </a:r>
          <a:endParaRPr lang="en-US" sz="1600" dirty="0"/>
        </a:p>
      </dgm:t>
    </dgm:pt>
    <dgm:pt modelId="{0B102825-14BE-4971-AC85-7EA93505E504}" type="parTrans" cxnId="{73B5E3F3-AEC9-435C-AA3E-E0D0AF43D150}">
      <dgm:prSet/>
      <dgm:spPr/>
      <dgm:t>
        <a:bodyPr/>
        <a:lstStyle/>
        <a:p>
          <a:endParaRPr lang="en-US"/>
        </a:p>
      </dgm:t>
    </dgm:pt>
    <dgm:pt modelId="{7F7E6621-BB41-4A2C-A6E7-715E78B5F754}" type="sibTrans" cxnId="{73B5E3F3-AEC9-435C-AA3E-E0D0AF43D150}">
      <dgm:prSet/>
      <dgm:spPr/>
      <dgm:t>
        <a:bodyPr/>
        <a:lstStyle/>
        <a:p>
          <a:endParaRPr lang="en-US"/>
        </a:p>
      </dgm:t>
    </dgm:pt>
    <dgm:pt modelId="{BFE8BCA2-CA00-4DA1-906B-3D418BB4D97F}">
      <dgm:prSet phldrT="[Text]" custT="1"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en-US" sz="2000" dirty="0" err="1"/>
            <a:t>SimpleMemberAccessExpression</a:t>
          </a:r>
          <a:endParaRPr lang="en-US" sz="1200" dirty="0"/>
        </a:p>
      </dgm:t>
    </dgm:pt>
    <dgm:pt modelId="{FABA83E2-1579-41F8-B2FE-14E14CD3188B}" type="parTrans" cxnId="{EE9D4BC0-46BA-46A3-8262-89BFD42DBEC5}">
      <dgm:prSet/>
      <dgm:spPr/>
      <dgm:t>
        <a:bodyPr/>
        <a:lstStyle/>
        <a:p>
          <a:endParaRPr lang="en-US"/>
        </a:p>
      </dgm:t>
    </dgm:pt>
    <dgm:pt modelId="{3892ADE9-A157-42C0-9F3C-3EB08EB4A95C}" type="sibTrans" cxnId="{EE9D4BC0-46BA-46A3-8262-89BFD42DBEC5}">
      <dgm:prSet/>
      <dgm:spPr/>
      <dgm:t>
        <a:bodyPr/>
        <a:lstStyle/>
        <a:p>
          <a:endParaRPr lang="en-US"/>
        </a:p>
      </dgm:t>
    </dgm:pt>
    <dgm:pt modelId="{D3BCC667-1044-44AE-BAD0-F252AA38B24B}">
      <dgm:prSet phldrT="[Text]" custT="1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n-US" sz="2000" dirty="0"/>
            <a:t>blender</a:t>
          </a:r>
          <a:endParaRPr lang="en-US" sz="1200" dirty="0"/>
        </a:p>
      </dgm:t>
    </dgm:pt>
    <dgm:pt modelId="{3C309786-C647-4FB2-B4BF-72C14F6C04F7}" type="parTrans" cxnId="{AA36B4FF-BFE9-4EFD-A46D-E26C206C0570}">
      <dgm:prSet/>
      <dgm:spPr/>
      <dgm:t>
        <a:bodyPr/>
        <a:lstStyle/>
        <a:p>
          <a:endParaRPr lang="en-US"/>
        </a:p>
      </dgm:t>
    </dgm:pt>
    <dgm:pt modelId="{2CE625C8-58A3-442F-8033-03D8DE8CDEAC}" type="sibTrans" cxnId="{AA36B4FF-BFE9-4EFD-A46D-E26C206C0570}">
      <dgm:prSet/>
      <dgm:spPr/>
      <dgm:t>
        <a:bodyPr/>
        <a:lstStyle/>
        <a:p>
          <a:endParaRPr lang="en-US"/>
        </a:p>
      </dgm:t>
    </dgm:pt>
    <dgm:pt modelId="{FD465E83-E532-4D55-8D06-272B2CB4A26A}">
      <dgm:prSet phldrT="[Text]" custT="1"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en-US" sz="2000" dirty="0" err="1"/>
            <a:t>ArgumentList</a:t>
          </a:r>
          <a:endParaRPr lang="en-US" sz="2000" dirty="0"/>
        </a:p>
      </dgm:t>
    </dgm:pt>
    <dgm:pt modelId="{A39DB74F-F344-48C6-9BD3-3CA30227C95A}" type="parTrans" cxnId="{4D193D6C-774E-4896-8006-CF67D9CDFB5C}">
      <dgm:prSet/>
      <dgm:spPr/>
      <dgm:t>
        <a:bodyPr/>
        <a:lstStyle/>
        <a:p>
          <a:endParaRPr lang="en-US"/>
        </a:p>
      </dgm:t>
    </dgm:pt>
    <dgm:pt modelId="{2BDE8615-06A5-46CF-9B88-7DCAFCFDB65F}" type="sibTrans" cxnId="{4D193D6C-774E-4896-8006-CF67D9CDFB5C}">
      <dgm:prSet/>
      <dgm:spPr/>
      <dgm:t>
        <a:bodyPr/>
        <a:lstStyle/>
        <a:p>
          <a:endParaRPr lang="en-US"/>
        </a:p>
      </dgm:t>
    </dgm:pt>
    <dgm:pt modelId="{3932024B-5A31-4F26-8399-412F8251D2CC}">
      <dgm:prSet phldrT="[Text]" custT="1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n-US" sz="2000" dirty="0" err="1"/>
            <a:t>OpenParenToken</a:t>
          </a:r>
          <a:endParaRPr lang="en-US" sz="1200" dirty="0"/>
        </a:p>
      </dgm:t>
    </dgm:pt>
    <dgm:pt modelId="{1435206C-7AD7-431C-BD5E-47485A607864}" type="parTrans" cxnId="{11E1C859-19E9-41BE-A536-F7AF20A271BE}">
      <dgm:prSet/>
      <dgm:spPr/>
      <dgm:t>
        <a:bodyPr/>
        <a:lstStyle/>
        <a:p>
          <a:endParaRPr lang="en-US"/>
        </a:p>
      </dgm:t>
    </dgm:pt>
    <dgm:pt modelId="{5ECE318F-2E55-4727-81F6-5D6BE74C290E}" type="sibTrans" cxnId="{11E1C859-19E9-41BE-A536-F7AF20A271BE}">
      <dgm:prSet/>
      <dgm:spPr/>
      <dgm:t>
        <a:bodyPr/>
        <a:lstStyle/>
        <a:p>
          <a:endParaRPr lang="en-US"/>
        </a:p>
      </dgm:t>
    </dgm:pt>
    <dgm:pt modelId="{2752BCEF-4960-4ABB-AC50-1DEE2E27215C}">
      <dgm:prSet phldrT="[Text]" custT="1"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en-US" sz="2000" dirty="0" err="1"/>
            <a:t>IdentifierName</a:t>
          </a:r>
          <a:endParaRPr lang="en-US" sz="2500" dirty="0"/>
        </a:p>
      </dgm:t>
    </dgm:pt>
    <dgm:pt modelId="{356D5E99-72F5-4C8E-A55E-90CF6EF443ED}" type="parTrans" cxnId="{D1DA88C0-9A7D-43EB-92D5-D22764E54AE7}">
      <dgm:prSet/>
      <dgm:spPr/>
      <dgm:t>
        <a:bodyPr/>
        <a:lstStyle/>
        <a:p>
          <a:endParaRPr lang="en-US"/>
        </a:p>
      </dgm:t>
    </dgm:pt>
    <dgm:pt modelId="{3F6E3838-C09C-491D-84B8-C6B29FFD2189}" type="sibTrans" cxnId="{D1DA88C0-9A7D-43EB-92D5-D22764E54AE7}">
      <dgm:prSet/>
      <dgm:spPr/>
      <dgm:t>
        <a:bodyPr/>
        <a:lstStyle/>
        <a:p>
          <a:endParaRPr lang="en-US"/>
        </a:p>
      </dgm:t>
    </dgm:pt>
    <dgm:pt modelId="{1C14CFDA-4C50-4C09-A71E-B0A3F3E2920D}">
      <dgm:prSet phldrT="[Text]" custT="1"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en-US" sz="2000" dirty="0" err="1"/>
            <a:t>IdentifierName</a:t>
          </a:r>
          <a:endParaRPr lang="en-US" sz="2500" dirty="0"/>
        </a:p>
      </dgm:t>
    </dgm:pt>
    <dgm:pt modelId="{9DA6C43D-CB63-49FF-9964-3B8D05746D59}" type="parTrans" cxnId="{89E5F4C2-23F3-4A73-8F67-DFEFEC3BC5BE}">
      <dgm:prSet/>
      <dgm:spPr/>
      <dgm:t>
        <a:bodyPr/>
        <a:lstStyle/>
        <a:p>
          <a:endParaRPr lang="en-US"/>
        </a:p>
      </dgm:t>
    </dgm:pt>
    <dgm:pt modelId="{29231B03-EA4D-46EF-AD23-24351A54184E}" type="sibTrans" cxnId="{89E5F4C2-23F3-4A73-8F67-DFEFEC3BC5BE}">
      <dgm:prSet/>
      <dgm:spPr/>
      <dgm:t>
        <a:bodyPr/>
        <a:lstStyle/>
        <a:p>
          <a:endParaRPr lang="en-US"/>
        </a:p>
      </dgm:t>
    </dgm:pt>
    <dgm:pt modelId="{4E7110BF-AF62-4624-AB7B-3504BAD2CEC1}">
      <dgm:prSet phldrT="[Text]" custT="1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n-US" sz="2000" dirty="0"/>
            <a:t>Add</a:t>
          </a:r>
          <a:endParaRPr lang="en-US" sz="1200" dirty="0"/>
        </a:p>
      </dgm:t>
    </dgm:pt>
    <dgm:pt modelId="{F9B50DA7-695C-4CF0-8309-BAC10062C6E8}" type="parTrans" cxnId="{00C904B1-809E-4DCE-887E-28027E00424E}">
      <dgm:prSet/>
      <dgm:spPr/>
      <dgm:t>
        <a:bodyPr/>
        <a:lstStyle/>
        <a:p>
          <a:endParaRPr lang="en-US"/>
        </a:p>
      </dgm:t>
    </dgm:pt>
    <dgm:pt modelId="{B3E3842A-B7D1-438A-BF61-22E8CDD31735}" type="sibTrans" cxnId="{00C904B1-809E-4DCE-887E-28027E00424E}">
      <dgm:prSet/>
      <dgm:spPr/>
      <dgm:t>
        <a:bodyPr/>
        <a:lstStyle/>
        <a:p>
          <a:endParaRPr lang="en-US"/>
        </a:p>
      </dgm:t>
    </dgm:pt>
    <dgm:pt modelId="{02BDE47F-9BED-422D-BCDB-26CBA540B759}">
      <dgm:prSet phldrT="[Text]" custT="1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n-US" sz="2000" dirty="0" err="1"/>
            <a:t>DotToken</a:t>
          </a:r>
          <a:endParaRPr lang="en-US" sz="1200" dirty="0"/>
        </a:p>
      </dgm:t>
    </dgm:pt>
    <dgm:pt modelId="{94E31CA4-21B5-4D32-ABCC-8BC37CD943D1}" type="parTrans" cxnId="{B8D71DA7-3E47-46E4-9827-D02D333DC54C}">
      <dgm:prSet/>
      <dgm:spPr/>
      <dgm:t>
        <a:bodyPr/>
        <a:lstStyle/>
        <a:p>
          <a:endParaRPr lang="en-US"/>
        </a:p>
      </dgm:t>
    </dgm:pt>
    <dgm:pt modelId="{895A7DE2-F8F4-4CD2-A12A-7864068EC1F5}" type="sibTrans" cxnId="{B8D71DA7-3E47-46E4-9827-D02D333DC54C}">
      <dgm:prSet/>
      <dgm:spPr/>
      <dgm:t>
        <a:bodyPr/>
        <a:lstStyle/>
        <a:p>
          <a:endParaRPr lang="en-US"/>
        </a:p>
      </dgm:t>
    </dgm:pt>
    <dgm:pt modelId="{8B523C15-3BF6-479D-A86E-284CE15F7C74}">
      <dgm:prSet phldrT="[Text]" custT="1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n-US" sz="2000" dirty="0" err="1"/>
            <a:t>CloseParenToken</a:t>
          </a:r>
          <a:endParaRPr lang="en-US" sz="1200" dirty="0"/>
        </a:p>
      </dgm:t>
    </dgm:pt>
    <dgm:pt modelId="{FD4EB827-5150-47D0-9AB7-CBF40D177EE4}" type="parTrans" cxnId="{50D70CD5-0496-4B99-BB11-38E382E50B70}">
      <dgm:prSet/>
      <dgm:spPr/>
      <dgm:t>
        <a:bodyPr/>
        <a:lstStyle/>
        <a:p>
          <a:endParaRPr lang="en-US"/>
        </a:p>
      </dgm:t>
    </dgm:pt>
    <dgm:pt modelId="{32F66653-5CBE-4DC6-8CE8-F8311D5F5DB2}" type="sibTrans" cxnId="{50D70CD5-0496-4B99-BB11-38E382E50B70}">
      <dgm:prSet/>
      <dgm:spPr/>
      <dgm:t>
        <a:bodyPr/>
        <a:lstStyle/>
        <a:p>
          <a:endParaRPr lang="en-US"/>
        </a:p>
      </dgm:t>
    </dgm:pt>
    <dgm:pt modelId="{3099AFBB-A8BF-4B01-ADA4-1D020BD9F07C}">
      <dgm:prSet phldrT="[Text]" custT="1"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en-US" sz="2000" dirty="0"/>
            <a:t>Argument</a:t>
          </a:r>
          <a:endParaRPr lang="en-US" sz="2500" dirty="0"/>
        </a:p>
      </dgm:t>
    </dgm:pt>
    <dgm:pt modelId="{79D390B5-FD65-465B-8BE4-2ED73E82690E}" type="parTrans" cxnId="{11B44E7A-DF81-4F86-9622-584DA983DB65}">
      <dgm:prSet/>
      <dgm:spPr/>
      <dgm:t>
        <a:bodyPr/>
        <a:lstStyle/>
        <a:p>
          <a:endParaRPr lang="en-US"/>
        </a:p>
      </dgm:t>
    </dgm:pt>
    <dgm:pt modelId="{85D72CB3-49DE-47D3-BED4-C378DF900790}" type="sibTrans" cxnId="{11B44E7A-DF81-4F86-9622-584DA983DB65}">
      <dgm:prSet/>
      <dgm:spPr/>
      <dgm:t>
        <a:bodyPr/>
        <a:lstStyle/>
        <a:p>
          <a:endParaRPr lang="en-US"/>
        </a:p>
      </dgm:t>
    </dgm:pt>
    <dgm:pt modelId="{C69DEEE4-99B7-44B6-88F4-FB317B0390CA}">
      <dgm:prSet phldrT="[Text]" custT="1"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en-US" sz="2000" dirty="0" err="1"/>
            <a:t>IdentifierName</a:t>
          </a:r>
          <a:endParaRPr lang="en-US" sz="2500" dirty="0"/>
        </a:p>
      </dgm:t>
    </dgm:pt>
    <dgm:pt modelId="{FC242747-3B36-4771-A739-57E8CE7B83A6}" type="parTrans" cxnId="{B554BAB4-81E6-4F2D-9CEF-02FA94D9D30B}">
      <dgm:prSet/>
      <dgm:spPr/>
      <dgm:t>
        <a:bodyPr/>
        <a:lstStyle/>
        <a:p>
          <a:endParaRPr lang="en-US"/>
        </a:p>
      </dgm:t>
    </dgm:pt>
    <dgm:pt modelId="{B3D545C6-2CF8-4562-AFC2-86AC96F091FE}" type="sibTrans" cxnId="{B554BAB4-81E6-4F2D-9CEF-02FA94D9D30B}">
      <dgm:prSet/>
      <dgm:spPr/>
      <dgm:t>
        <a:bodyPr/>
        <a:lstStyle/>
        <a:p>
          <a:endParaRPr lang="en-US"/>
        </a:p>
      </dgm:t>
    </dgm:pt>
    <dgm:pt modelId="{CC3F754E-1C3E-4EB5-8472-9D987316A42B}">
      <dgm:prSet phldrT="[Text]" custT="1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n-US" sz="2000" dirty="0"/>
            <a:t>milk</a:t>
          </a:r>
          <a:endParaRPr lang="en-US" sz="1200" dirty="0"/>
        </a:p>
      </dgm:t>
    </dgm:pt>
    <dgm:pt modelId="{2E5C771F-F51A-4924-9A2F-5D64A9AB0A25}" type="parTrans" cxnId="{EF39E751-3BC9-422C-9B8F-513808BAAB79}">
      <dgm:prSet/>
      <dgm:spPr/>
      <dgm:t>
        <a:bodyPr/>
        <a:lstStyle/>
        <a:p>
          <a:endParaRPr lang="en-US"/>
        </a:p>
      </dgm:t>
    </dgm:pt>
    <dgm:pt modelId="{310719B1-602D-433C-B555-355ACDC750A4}" type="sibTrans" cxnId="{EF39E751-3BC9-422C-9B8F-513808BAAB79}">
      <dgm:prSet/>
      <dgm:spPr/>
      <dgm:t>
        <a:bodyPr/>
        <a:lstStyle/>
        <a:p>
          <a:endParaRPr lang="en-US"/>
        </a:p>
      </dgm:t>
    </dgm:pt>
    <dgm:pt modelId="{B39E2F7E-1FE7-43E2-95BA-52D7606FC237}">
      <dgm:prSet phldrT="[Text]"/>
      <dgm:spPr/>
      <dgm:t>
        <a:bodyPr/>
        <a:lstStyle/>
        <a:p>
          <a:r>
            <a:rPr lang="en-US" dirty="0" err="1"/>
            <a:t>ExpressionStatement</a:t>
          </a:r>
          <a:endParaRPr lang="en-US" dirty="0"/>
        </a:p>
      </dgm:t>
    </dgm:pt>
    <dgm:pt modelId="{6A66114B-4D40-49E5-8FDE-5FAE6C55BAE9}" type="parTrans" cxnId="{C43FA756-D437-4E73-8AE7-2F73C20A20A6}">
      <dgm:prSet/>
      <dgm:spPr/>
      <dgm:t>
        <a:bodyPr/>
        <a:lstStyle/>
        <a:p>
          <a:endParaRPr lang="en-US"/>
        </a:p>
      </dgm:t>
    </dgm:pt>
    <dgm:pt modelId="{74D25D32-731E-4901-AA0A-95D941BD49C9}" type="sibTrans" cxnId="{C43FA756-D437-4E73-8AE7-2F73C20A20A6}">
      <dgm:prSet/>
      <dgm:spPr/>
      <dgm:t>
        <a:bodyPr/>
        <a:lstStyle/>
        <a:p>
          <a:endParaRPr lang="en-US"/>
        </a:p>
      </dgm:t>
    </dgm:pt>
    <dgm:pt modelId="{2BD4DB88-C03D-48BB-B0F9-EB7F6D1AD516}">
      <dgm:prSet phldrT="[Text]" custT="1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n-US" sz="1200" dirty="0"/>
            <a:t> </a:t>
          </a:r>
          <a:r>
            <a:rPr lang="en-US" sz="2000" dirty="0" err="1"/>
            <a:t>SemicolonToken</a:t>
          </a:r>
          <a:endParaRPr lang="en-US" sz="1200" dirty="0"/>
        </a:p>
      </dgm:t>
    </dgm:pt>
    <dgm:pt modelId="{AA65D84A-471C-4522-8661-5A89663562AF}" type="parTrans" cxnId="{4ABFC84A-161E-4A00-9511-DFE0E80017B4}">
      <dgm:prSet/>
      <dgm:spPr/>
      <dgm:t>
        <a:bodyPr/>
        <a:lstStyle/>
        <a:p>
          <a:endParaRPr lang="en-US"/>
        </a:p>
      </dgm:t>
    </dgm:pt>
    <dgm:pt modelId="{D0355BC3-A567-4430-B29C-961AD03A9A15}" type="sibTrans" cxnId="{4ABFC84A-161E-4A00-9511-DFE0E80017B4}">
      <dgm:prSet/>
      <dgm:spPr/>
      <dgm:t>
        <a:bodyPr/>
        <a:lstStyle/>
        <a:p>
          <a:endParaRPr lang="en-US"/>
        </a:p>
      </dgm:t>
    </dgm:pt>
    <dgm:pt modelId="{CC9F0E19-0A23-4CDF-978B-70E5B87D39C8}" type="pres">
      <dgm:prSet presAssocID="{E06B9E9B-0066-4815-BFD9-93B1BEF2B0C6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33924351-F85F-4892-8D2F-2D6150642A40}" type="pres">
      <dgm:prSet presAssocID="{B39E2F7E-1FE7-43E2-95BA-52D7606FC237}" presName="root1" presStyleCnt="0"/>
      <dgm:spPr/>
    </dgm:pt>
    <dgm:pt modelId="{FB1C2AAD-BCBF-4891-A9A1-2E8D3141CCAF}" type="pres">
      <dgm:prSet presAssocID="{B39E2F7E-1FE7-43E2-95BA-52D7606FC237}" presName="LevelOneTextNode" presStyleLbl="node0" presStyleIdx="0" presStyleCnt="1">
        <dgm:presLayoutVars>
          <dgm:chPref val="3"/>
        </dgm:presLayoutVars>
      </dgm:prSet>
      <dgm:spPr/>
    </dgm:pt>
    <dgm:pt modelId="{9FBD2962-A399-42A5-8046-46CED4097FB2}" type="pres">
      <dgm:prSet presAssocID="{B39E2F7E-1FE7-43E2-95BA-52D7606FC237}" presName="level2hierChild" presStyleCnt="0"/>
      <dgm:spPr/>
    </dgm:pt>
    <dgm:pt modelId="{15014ED9-C5CD-48CB-B25E-729ED4293B99}" type="pres">
      <dgm:prSet presAssocID="{0B102825-14BE-4971-AC85-7EA93505E504}" presName="conn2-1" presStyleLbl="parChTrans1D2" presStyleIdx="0" presStyleCnt="2"/>
      <dgm:spPr/>
    </dgm:pt>
    <dgm:pt modelId="{030D9285-E87B-4DC3-87A3-76AB76D2846B}" type="pres">
      <dgm:prSet presAssocID="{0B102825-14BE-4971-AC85-7EA93505E504}" presName="connTx" presStyleLbl="parChTrans1D2" presStyleIdx="0" presStyleCnt="2"/>
      <dgm:spPr/>
    </dgm:pt>
    <dgm:pt modelId="{02AE354C-D919-48EC-801D-B0BD0163C824}" type="pres">
      <dgm:prSet presAssocID="{4C66887F-4049-437B-89F7-FEF8690DE205}" presName="root2" presStyleCnt="0"/>
      <dgm:spPr/>
    </dgm:pt>
    <dgm:pt modelId="{9DFE29ED-BA47-4CD8-8938-8F2C8E6BE396}" type="pres">
      <dgm:prSet presAssocID="{4C66887F-4049-437B-89F7-FEF8690DE205}" presName="LevelTwoTextNode" presStyleLbl="node2" presStyleIdx="0" presStyleCnt="2">
        <dgm:presLayoutVars>
          <dgm:chPref val="3"/>
        </dgm:presLayoutVars>
      </dgm:prSet>
      <dgm:spPr/>
    </dgm:pt>
    <dgm:pt modelId="{A3CC0189-3F0F-4A1B-834D-F2E9DE2600D9}" type="pres">
      <dgm:prSet presAssocID="{4C66887F-4049-437B-89F7-FEF8690DE205}" presName="level3hierChild" presStyleCnt="0"/>
      <dgm:spPr/>
    </dgm:pt>
    <dgm:pt modelId="{D5FD9504-C053-4183-9625-5F046AE1A091}" type="pres">
      <dgm:prSet presAssocID="{FABA83E2-1579-41F8-B2FE-14E14CD3188B}" presName="conn2-1" presStyleLbl="parChTrans1D3" presStyleIdx="0" presStyleCnt="2"/>
      <dgm:spPr/>
    </dgm:pt>
    <dgm:pt modelId="{F3301F68-A6E4-4F86-9CFA-0CD0609C557F}" type="pres">
      <dgm:prSet presAssocID="{FABA83E2-1579-41F8-B2FE-14E14CD3188B}" presName="connTx" presStyleLbl="parChTrans1D3" presStyleIdx="0" presStyleCnt="2"/>
      <dgm:spPr/>
    </dgm:pt>
    <dgm:pt modelId="{B15FCD7E-4D80-4C52-B6AC-647AB9C1EBF7}" type="pres">
      <dgm:prSet presAssocID="{BFE8BCA2-CA00-4DA1-906B-3D418BB4D97F}" presName="root2" presStyleCnt="0"/>
      <dgm:spPr/>
    </dgm:pt>
    <dgm:pt modelId="{AD7195ED-B92D-4F35-8742-461C8B6072DB}" type="pres">
      <dgm:prSet presAssocID="{BFE8BCA2-CA00-4DA1-906B-3D418BB4D97F}" presName="LevelTwoTextNode" presStyleLbl="node3" presStyleIdx="0" presStyleCnt="2">
        <dgm:presLayoutVars>
          <dgm:chPref val="3"/>
        </dgm:presLayoutVars>
      </dgm:prSet>
      <dgm:spPr/>
    </dgm:pt>
    <dgm:pt modelId="{EF1386F2-FB92-4504-9449-5769BCC07046}" type="pres">
      <dgm:prSet presAssocID="{BFE8BCA2-CA00-4DA1-906B-3D418BB4D97F}" presName="level3hierChild" presStyleCnt="0"/>
      <dgm:spPr/>
    </dgm:pt>
    <dgm:pt modelId="{D1E5C839-E88C-4D78-A101-4865D50A5635}" type="pres">
      <dgm:prSet presAssocID="{356D5E99-72F5-4C8E-A55E-90CF6EF443ED}" presName="conn2-1" presStyleLbl="parChTrans1D4" presStyleIdx="0" presStyleCnt="10"/>
      <dgm:spPr/>
    </dgm:pt>
    <dgm:pt modelId="{8154391B-FFC6-4CF6-B984-B3D1AC0FAE65}" type="pres">
      <dgm:prSet presAssocID="{356D5E99-72F5-4C8E-A55E-90CF6EF443ED}" presName="connTx" presStyleLbl="parChTrans1D4" presStyleIdx="0" presStyleCnt="10"/>
      <dgm:spPr/>
    </dgm:pt>
    <dgm:pt modelId="{B4A79B5B-E2F8-40B8-A9D4-BB672A6A5289}" type="pres">
      <dgm:prSet presAssocID="{2752BCEF-4960-4ABB-AC50-1DEE2E27215C}" presName="root2" presStyleCnt="0"/>
      <dgm:spPr/>
    </dgm:pt>
    <dgm:pt modelId="{271CBED2-EDC5-4AF8-BF6A-0B96318FD98B}" type="pres">
      <dgm:prSet presAssocID="{2752BCEF-4960-4ABB-AC50-1DEE2E27215C}" presName="LevelTwoTextNode" presStyleLbl="node4" presStyleIdx="0" presStyleCnt="10">
        <dgm:presLayoutVars>
          <dgm:chPref val="3"/>
        </dgm:presLayoutVars>
      </dgm:prSet>
      <dgm:spPr/>
    </dgm:pt>
    <dgm:pt modelId="{D528BE51-5046-4D5D-97C2-981B3B423212}" type="pres">
      <dgm:prSet presAssocID="{2752BCEF-4960-4ABB-AC50-1DEE2E27215C}" presName="level3hierChild" presStyleCnt="0"/>
      <dgm:spPr/>
    </dgm:pt>
    <dgm:pt modelId="{3367A72B-7B61-4EFD-9BB9-5B06BD6B0F1E}" type="pres">
      <dgm:prSet presAssocID="{3C309786-C647-4FB2-B4BF-72C14F6C04F7}" presName="conn2-1" presStyleLbl="parChTrans1D4" presStyleIdx="1" presStyleCnt="10"/>
      <dgm:spPr/>
    </dgm:pt>
    <dgm:pt modelId="{BFE691CF-48EB-4A8A-ADDD-8740764DE474}" type="pres">
      <dgm:prSet presAssocID="{3C309786-C647-4FB2-B4BF-72C14F6C04F7}" presName="connTx" presStyleLbl="parChTrans1D4" presStyleIdx="1" presStyleCnt="10"/>
      <dgm:spPr/>
    </dgm:pt>
    <dgm:pt modelId="{F98B52FE-30C7-4543-8957-B853A1CD8762}" type="pres">
      <dgm:prSet presAssocID="{D3BCC667-1044-44AE-BAD0-F252AA38B24B}" presName="root2" presStyleCnt="0"/>
      <dgm:spPr/>
    </dgm:pt>
    <dgm:pt modelId="{EBB49468-0ED2-4167-A4ED-B283EA8E7D18}" type="pres">
      <dgm:prSet presAssocID="{D3BCC667-1044-44AE-BAD0-F252AA38B24B}" presName="LevelTwoTextNode" presStyleLbl="node4" presStyleIdx="1" presStyleCnt="10">
        <dgm:presLayoutVars>
          <dgm:chPref val="3"/>
        </dgm:presLayoutVars>
      </dgm:prSet>
      <dgm:spPr/>
    </dgm:pt>
    <dgm:pt modelId="{483E71C4-431A-45B7-A326-EF9C1318D8FF}" type="pres">
      <dgm:prSet presAssocID="{D3BCC667-1044-44AE-BAD0-F252AA38B24B}" presName="level3hierChild" presStyleCnt="0"/>
      <dgm:spPr/>
    </dgm:pt>
    <dgm:pt modelId="{A0BC302F-C1AC-41A4-9848-092E173477FE}" type="pres">
      <dgm:prSet presAssocID="{94E31CA4-21B5-4D32-ABCC-8BC37CD943D1}" presName="conn2-1" presStyleLbl="parChTrans1D4" presStyleIdx="2" presStyleCnt="10"/>
      <dgm:spPr/>
    </dgm:pt>
    <dgm:pt modelId="{37793670-A97C-4647-958C-0B844679540F}" type="pres">
      <dgm:prSet presAssocID="{94E31CA4-21B5-4D32-ABCC-8BC37CD943D1}" presName="connTx" presStyleLbl="parChTrans1D4" presStyleIdx="2" presStyleCnt="10"/>
      <dgm:spPr/>
    </dgm:pt>
    <dgm:pt modelId="{65DBF13B-7DE8-4B73-9FB0-75B0D72580E9}" type="pres">
      <dgm:prSet presAssocID="{02BDE47F-9BED-422D-BCDB-26CBA540B759}" presName="root2" presStyleCnt="0"/>
      <dgm:spPr/>
    </dgm:pt>
    <dgm:pt modelId="{A4A82796-3BD1-4A97-8BF3-AB8FED73C2E7}" type="pres">
      <dgm:prSet presAssocID="{02BDE47F-9BED-422D-BCDB-26CBA540B759}" presName="LevelTwoTextNode" presStyleLbl="node4" presStyleIdx="2" presStyleCnt="10">
        <dgm:presLayoutVars>
          <dgm:chPref val="3"/>
        </dgm:presLayoutVars>
      </dgm:prSet>
      <dgm:spPr/>
    </dgm:pt>
    <dgm:pt modelId="{9F6E41A5-23F1-4C6A-B971-955B191596D6}" type="pres">
      <dgm:prSet presAssocID="{02BDE47F-9BED-422D-BCDB-26CBA540B759}" presName="level3hierChild" presStyleCnt="0"/>
      <dgm:spPr/>
    </dgm:pt>
    <dgm:pt modelId="{CD207BA4-97A3-43EE-86A6-4BFD49EDAD79}" type="pres">
      <dgm:prSet presAssocID="{9DA6C43D-CB63-49FF-9964-3B8D05746D59}" presName="conn2-1" presStyleLbl="parChTrans1D4" presStyleIdx="3" presStyleCnt="10"/>
      <dgm:spPr/>
    </dgm:pt>
    <dgm:pt modelId="{03B89440-94CC-43C8-BA61-22193EC10A74}" type="pres">
      <dgm:prSet presAssocID="{9DA6C43D-CB63-49FF-9964-3B8D05746D59}" presName="connTx" presStyleLbl="parChTrans1D4" presStyleIdx="3" presStyleCnt="10"/>
      <dgm:spPr/>
    </dgm:pt>
    <dgm:pt modelId="{AE62BEE6-ECB5-4953-9CB0-A9583760C53B}" type="pres">
      <dgm:prSet presAssocID="{1C14CFDA-4C50-4C09-A71E-B0A3F3E2920D}" presName="root2" presStyleCnt="0"/>
      <dgm:spPr/>
    </dgm:pt>
    <dgm:pt modelId="{6C50F513-5955-4DFE-A733-5E14BAB36B19}" type="pres">
      <dgm:prSet presAssocID="{1C14CFDA-4C50-4C09-A71E-B0A3F3E2920D}" presName="LevelTwoTextNode" presStyleLbl="node4" presStyleIdx="3" presStyleCnt="10">
        <dgm:presLayoutVars>
          <dgm:chPref val="3"/>
        </dgm:presLayoutVars>
      </dgm:prSet>
      <dgm:spPr/>
    </dgm:pt>
    <dgm:pt modelId="{8E6B92FD-599E-41B8-A74D-D0F610266678}" type="pres">
      <dgm:prSet presAssocID="{1C14CFDA-4C50-4C09-A71E-B0A3F3E2920D}" presName="level3hierChild" presStyleCnt="0"/>
      <dgm:spPr/>
    </dgm:pt>
    <dgm:pt modelId="{C01BC526-07DD-49F2-952D-D47EAB6FA0B5}" type="pres">
      <dgm:prSet presAssocID="{F9B50DA7-695C-4CF0-8309-BAC10062C6E8}" presName="conn2-1" presStyleLbl="parChTrans1D4" presStyleIdx="4" presStyleCnt="10"/>
      <dgm:spPr/>
    </dgm:pt>
    <dgm:pt modelId="{65D20222-04F3-41CB-B28A-B0D960F8EEAE}" type="pres">
      <dgm:prSet presAssocID="{F9B50DA7-695C-4CF0-8309-BAC10062C6E8}" presName="connTx" presStyleLbl="parChTrans1D4" presStyleIdx="4" presStyleCnt="10"/>
      <dgm:spPr/>
    </dgm:pt>
    <dgm:pt modelId="{8FBE55C7-340D-43F5-B88E-BF31EE3E8EE1}" type="pres">
      <dgm:prSet presAssocID="{4E7110BF-AF62-4624-AB7B-3504BAD2CEC1}" presName="root2" presStyleCnt="0"/>
      <dgm:spPr/>
    </dgm:pt>
    <dgm:pt modelId="{92B75339-9FAA-4856-B050-8EBC18935E41}" type="pres">
      <dgm:prSet presAssocID="{4E7110BF-AF62-4624-AB7B-3504BAD2CEC1}" presName="LevelTwoTextNode" presStyleLbl="node4" presStyleIdx="4" presStyleCnt="10">
        <dgm:presLayoutVars>
          <dgm:chPref val="3"/>
        </dgm:presLayoutVars>
      </dgm:prSet>
      <dgm:spPr/>
    </dgm:pt>
    <dgm:pt modelId="{BCA67465-7E13-4571-83E2-987CC9A6C5B2}" type="pres">
      <dgm:prSet presAssocID="{4E7110BF-AF62-4624-AB7B-3504BAD2CEC1}" presName="level3hierChild" presStyleCnt="0"/>
      <dgm:spPr/>
    </dgm:pt>
    <dgm:pt modelId="{18C2A7CD-9316-47B1-86CD-CEBA6E038621}" type="pres">
      <dgm:prSet presAssocID="{A39DB74F-F344-48C6-9BD3-3CA30227C95A}" presName="conn2-1" presStyleLbl="parChTrans1D3" presStyleIdx="1" presStyleCnt="2"/>
      <dgm:spPr/>
    </dgm:pt>
    <dgm:pt modelId="{A43AB729-69D6-4034-91CD-44AAE7EC2D0D}" type="pres">
      <dgm:prSet presAssocID="{A39DB74F-F344-48C6-9BD3-3CA30227C95A}" presName="connTx" presStyleLbl="parChTrans1D3" presStyleIdx="1" presStyleCnt="2"/>
      <dgm:spPr/>
    </dgm:pt>
    <dgm:pt modelId="{FC38087C-FA03-4028-9938-9AD3BE4B6367}" type="pres">
      <dgm:prSet presAssocID="{FD465E83-E532-4D55-8D06-272B2CB4A26A}" presName="root2" presStyleCnt="0"/>
      <dgm:spPr/>
    </dgm:pt>
    <dgm:pt modelId="{CDFFBC62-8FAC-4FBB-B701-9D1A69E23591}" type="pres">
      <dgm:prSet presAssocID="{FD465E83-E532-4D55-8D06-272B2CB4A26A}" presName="LevelTwoTextNode" presStyleLbl="node3" presStyleIdx="1" presStyleCnt="2">
        <dgm:presLayoutVars>
          <dgm:chPref val="3"/>
        </dgm:presLayoutVars>
      </dgm:prSet>
      <dgm:spPr/>
    </dgm:pt>
    <dgm:pt modelId="{E171F718-6032-4917-B692-4BE20576A28D}" type="pres">
      <dgm:prSet presAssocID="{FD465E83-E532-4D55-8D06-272B2CB4A26A}" presName="level3hierChild" presStyleCnt="0"/>
      <dgm:spPr/>
    </dgm:pt>
    <dgm:pt modelId="{3C591D3F-E0E4-42B4-A94B-CA2C5D749B27}" type="pres">
      <dgm:prSet presAssocID="{1435206C-7AD7-431C-BD5E-47485A607864}" presName="conn2-1" presStyleLbl="parChTrans1D4" presStyleIdx="5" presStyleCnt="10"/>
      <dgm:spPr/>
    </dgm:pt>
    <dgm:pt modelId="{AF9A84A0-E135-4734-81AE-D657F26608C4}" type="pres">
      <dgm:prSet presAssocID="{1435206C-7AD7-431C-BD5E-47485A607864}" presName="connTx" presStyleLbl="parChTrans1D4" presStyleIdx="5" presStyleCnt="10"/>
      <dgm:spPr/>
    </dgm:pt>
    <dgm:pt modelId="{0E0C21A4-7CA0-40FF-84CB-B8E897D17D4D}" type="pres">
      <dgm:prSet presAssocID="{3932024B-5A31-4F26-8399-412F8251D2CC}" presName="root2" presStyleCnt="0"/>
      <dgm:spPr/>
    </dgm:pt>
    <dgm:pt modelId="{3364905C-7FCC-4161-AA53-C6AD5DE6395D}" type="pres">
      <dgm:prSet presAssocID="{3932024B-5A31-4F26-8399-412F8251D2CC}" presName="LevelTwoTextNode" presStyleLbl="node4" presStyleIdx="5" presStyleCnt="10">
        <dgm:presLayoutVars>
          <dgm:chPref val="3"/>
        </dgm:presLayoutVars>
      </dgm:prSet>
      <dgm:spPr/>
    </dgm:pt>
    <dgm:pt modelId="{E4B68ECC-2F4D-4B9C-BF3B-B0E89F4EB5C9}" type="pres">
      <dgm:prSet presAssocID="{3932024B-5A31-4F26-8399-412F8251D2CC}" presName="level3hierChild" presStyleCnt="0"/>
      <dgm:spPr/>
    </dgm:pt>
    <dgm:pt modelId="{B80A4725-C3DB-4033-86AE-71574F3E4F06}" type="pres">
      <dgm:prSet presAssocID="{79D390B5-FD65-465B-8BE4-2ED73E82690E}" presName="conn2-1" presStyleLbl="parChTrans1D4" presStyleIdx="6" presStyleCnt="10"/>
      <dgm:spPr/>
    </dgm:pt>
    <dgm:pt modelId="{BCB9B1A3-97C4-4743-AB21-7B51803C8B73}" type="pres">
      <dgm:prSet presAssocID="{79D390B5-FD65-465B-8BE4-2ED73E82690E}" presName="connTx" presStyleLbl="parChTrans1D4" presStyleIdx="6" presStyleCnt="10"/>
      <dgm:spPr/>
    </dgm:pt>
    <dgm:pt modelId="{8417F762-DDCB-4694-8BE4-4E78BF028976}" type="pres">
      <dgm:prSet presAssocID="{3099AFBB-A8BF-4B01-ADA4-1D020BD9F07C}" presName="root2" presStyleCnt="0"/>
      <dgm:spPr/>
    </dgm:pt>
    <dgm:pt modelId="{0FFA4695-A842-4F0E-863A-08A331D20004}" type="pres">
      <dgm:prSet presAssocID="{3099AFBB-A8BF-4B01-ADA4-1D020BD9F07C}" presName="LevelTwoTextNode" presStyleLbl="node4" presStyleIdx="6" presStyleCnt="10">
        <dgm:presLayoutVars>
          <dgm:chPref val="3"/>
        </dgm:presLayoutVars>
      </dgm:prSet>
      <dgm:spPr/>
    </dgm:pt>
    <dgm:pt modelId="{469D9DF5-1975-4E5B-9AC3-0B1CD1146FB1}" type="pres">
      <dgm:prSet presAssocID="{3099AFBB-A8BF-4B01-ADA4-1D020BD9F07C}" presName="level3hierChild" presStyleCnt="0"/>
      <dgm:spPr/>
    </dgm:pt>
    <dgm:pt modelId="{DE4F2C8D-3513-4F17-878F-47C7E439C5D6}" type="pres">
      <dgm:prSet presAssocID="{FC242747-3B36-4771-A739-57E8CE7B83A6}" presName="conn2-1" presStyleLbl="parChTrans1D4" presStyleIdx="7" presStyleCnt="10"/>
      <dgm:spPr/>
    </dgm:pt>
    <dgm:pt modelId="{D9574F4D-67C7-45A9-84B5-3C68B7C628F8}" type="pres">
      <dgm:prSet presAssocID="{FC242747-3B36-4771-A739-57E8CE7B83A6}" presName="connTx" presStyleLbl="parChTrans1D4" presStyleIdx="7" presStyleCnt="10"/>
      <dgm:spPr/>
    </dgm:pt>
    <dgm:pt modelId="{A53E8BAC-094A-4AB1-9FA6-552B59FCF363}" type="pres">
      <dgm:prSet presAssocID="{C69DEEE4-99B7-44B6-88F4-FB317B0390CA}" presName="root2" presStyleCnt="0"/>
      <dgm:spPr/>
    </dgm:pt>
    <dgm:pt modelId="{6B2F3021-944E-4279-9F90-C4CF66FAC040}" type="pres">
      <dgm:prSet presAssocID="{C69DEEE4-99B7-44B6-88F4-FB317B0390CA}" presName="LevelTwoTextNode" presStyleLbl="node4" presStyleIdx="7" presStyleCnt="10">
        <dgm:presLayoutVars>
          <dgm:chPref val="3"/>
        </dgm:presLayoutVars>
      </dgm:prSet>
      <dgm:spPr/>
    </dgm:pt>
    <dgm:pt modelId="{8959B384-4312-4377-B18F-C23EE7B4EDE6}" type="pres">
      <dgm:prSet presAssocID="{C69DEEE4-99B7-44B6-88F4-FB317B0390CA}" presName="level3hierChild" presStyleCnt="0"/>
      <dgm:spPr/>
    </dgm:pt>
    <dgm:pt modelId="{A9C43FA7-1159-4100-8295-47FD538EF0C2}" type="pres">
      <dgm:prSet presAssocID="{2E5C771F-F51A-4924-9A2F-5D64A9AB0A25}" presName="conn2-1" presStyleLbl="parChTrans1D4" presStyleIdx="8" presStyleCnt="10"/>
      <dgm:spPr/>
    </dgm:pt>
    <dgm:pt modelId="{BCE89CBF-8A81-4945-9100-656C799D6871}" type="pres">
      <dgm:prSet presAssocID="{2E5C771F-F51A-4924-9A2F-5D64A9AB0A25}" presName="connTx" presStyleLbl="parChTrans1D4" presStyleIdx="8" presStyleCnt="10"/>
      <dgm:spPr/>
    </dgm:pt>
    <dgm:pt modelId="{4687F3EF-FC24-49CB-9CB4-00892A087251}" type="pres">
      <dgm:prSet presAssocID="{CC3F754E-1C3E-4EB5-8472-9D987316A42B}" presName="root2" presStyleCnt="0"/>
      <dgm:spPr/>
    </dgm:pt>
    <dgm:pt modelId="{9A2A8389-D1D7-493A-BAAE-A36375405CF1}" type="pres">
      <dgm:prSet presAssocID="{CC3F754E-1C3E-4EB5-8472-9D987316A42B}" presName="LevelTwoTextNode" presStyleLbl="node4" presStyleIdx="8" presStyleCnt="10">
        <dgm:presLayoutVars>
          <dgm:chPref val="3"/>
        </dgm:presLayoutVars>
      </dgm:prSet>
      <dgm:spPr/>
    </dgm:pt>
    <dgm:pt modelId="{27379FEE-15B9-43F1-9E49-E279C081B08B}" type="pres">
      <dgm:prSet presAssocID="{CC3F754E-1C3E-4EB5-8472-9D987316A42B}" presName="level3hierChild" presStyleCnt="0"/>
      <dgm:spPr/>
    </dgm:pt>
    <dgm:pt modelId="{96DFD020-DAFF-442C-9EC8-2377C041BE9D}" type="pres">
      <dgm:prSet presAssocID="{FD4EB827-5150-47D0-9AB7-CBF40D177EE4}" presName="conn2-1" presStyleLbl="parChTrans1D4" presStyleIdx="9" presStyleCnt="10"/>
      <dgm:spPr/>
    </dgm:pt>
    <dgm:pt modelId="{7300DB64-4602-4BA5-BD13-88D73C8DCD94}" type="pres">
      <dgm:prSet presAssocID="{FD4EB827-5150-47D0-9AB7-CBF40D177EE4}" presName="connTx" presStyleLbl="parChTrans1D4" presStyleIdx="9" presStyleCnt="10"/>
      <dgm:spPr/>
    </dgm:pt>
    <dgm:pt modelId="{1876F293-3AFC-4266-ACBF-E8E330426E28}" type="pres">
      <dgm:prSet presAssocID="{8B523C15-3BF6-479D-A86E-284CE15F7C74}" presName="root2" presStyleCnt="0"/>
      <dgm:spPr/>
    </dgm:pt>
    <dgm:pt modelId="{40CE46A5-F3FC-402B-BB54-2E166B623CF0}" type="pres">
      <dgm:prSet presAssocID="{8B523C15-3BF6-479D-A86E-284CE15F7C74}" presName="LevelTwoTextNode" presStyleLbl="node4" presStyleIdx="9" presStyleCnt="10">
        <dgm:presLayoutVars>
          <dgm:chPref val="3"/>
        </dgm:presLayoutVars>
      </dgm:prSet>
      <dgm:spPr/>
    </dgm:pt>
    <dgm:pt modelId="{C4C7BC88-81C0-4C0F-B88D-04938F437B61}" type="pres">
      <dgm:prSet presAssocID="{8B523C15-3BF6-479D-A86E-284CE15F7C74}" presName="level3hierChild" presStyleCnt="0"/>
      <dgm:spPr/>
    </dgm:pt>
    <dgm:pt modelId="{8F4E126D-8ACB-4349-AD55-9DD95EADE4C1}" type="pres">
      <dgm:prSet presAssocID="{AA65D84A-471C-4522-8661-5A89663562AF}" presName="conn2-1" presStyleLbl="parChTrans1D2" presStyleIdx="1" presStyleCnt="2"/>
      <dgm:spPr/>
    </dgm:pt>
    <dgm:pt modelId="{A2B24ECF-4FE5-4884-A3A1-525416BAF444}" type="pres">
      <dgm:prSet presAssocID="{AA65D84A-471C-4522-8661-5A89663562AF}" presName="connTx" presStyleLbl="parChTrans1D2" presStyleIdx="1" presStyleCnt="2"/>
      <dgm:spPr/>
    </dgm:pt>
    <dgm:pt modelId="{ACC67BE2-DC1A-4C29-BAAF-4F5952AE6435}" type="pres">
      <dgm:prSet presAssocID="{2BD4DB88-C03D-48BB-B0F9-EB7F6D1AD516}" presName="root2" presStyleCnt="0"/>
      <dgm:spPr/>
    </dgm:pt>
    <dgm:pt modelId="{7E99E994-D278-4CDB-A734-94B38DD4B5A4}" type="pres">
      <dgm:prSet presAssocID="{2BD4DB88-C03D-48BB-B0F9-EB7F6D1AD516}" presName="LevelTwoTextNode" presStyleLbl="node2" presStyleIdx="1" presStyleCnt="2">
        <dgm:presLayoutVars>
          <dgm:chPref val="3"/>
        </dgm:presLayoutVars>
      </dgm:prSet>
      <dgm:spPr/>
    </dgm:pt>
    <dgm:pt modelId="{C318ED08-10CD-4F99-8227-B45B19ACC1B6}" type="pres">
      <dgm:prSet presAssocID="{2BD4DB88-C03D-48BB-B0F9-EB7F6D1AD516}" presName="level3hierChild" presStyleCnt="0"/>
      <dgm:spPr/>
    </dgm:pt>
  </dgm:ptLst>
  <dgm:cxnLst>
    <dgm:cxn modelId="{6394D404-BFD9-4CE1-8624-A452F7C6FA42}" type="presOf" srcId="{4E7110BF-AF62-4624-AB7B-3504BAD2CEC1}" destId="{92B75339-9FAA-4856-B050-8EBC18935E41}" srcOrd="0" destOrd="0" presId="urn:microsoft.com/office/officeart/2008/layout/HorizontalMultiLevelHierarchy"/>
    <dgm:cxn modelId="{38E3F207-8DAF-4922-984F-6DBC73799363}" type="presOf" srcId="{F9B50DA7-695C-4CF0-8309-BAC10062C6E8}" destId="{65D20222-04F3-41CB-B28A-B0D960F8EEAE}" srcOrd="1" destOrd="0" presId="urn:microsoft.com/office/officeart/2008/layout/HorizontalMultiLevelHierarchy"/>
    <dgm:cxn modelId="{1EFF8D08-0E36-410D-8B67-E66D375EC4ED}" type="presOf" srcId="{9DA6C43D-CB63-49FF-9964-3B8D05746D59}" destId="{03B89440-94CC-43C8-BA61-22193EC10A74}" srcOrd="1" destOrd="0" presId="urn:microsoft.com/office/officeart/2008/layout/HorizontalMultiLevelHierarchy"/>
    <dgm:cxn modelId="{EA29420E-D772-4269-AB6D-0D5CB5399988}" type="presOf" srcId="{94E31CA4-21B5-4D32-ABCC-8BC37CD943D1}" destId="{A0BC302F-C1AC-41A4-9848-092E173477FE}" srcOrd="0" destOrd="0" presId="urn:microsoft.com/office/officeart/2008/layout/HorizontalMultiLevelHierarchy"/>
    <dgm:cxn modelId="{5C116C0F-8A1A-4DE8-88B3-85DE6221B888}" type="presOf" srcId="{02BDE47F-9BED-422D-BCDB-26CBA540B759}" destId="{A4A82796-3BD1-4A97-8BF3-AB8FED73C2E7}" srcOrd="0" destOrd="0" presId="urn:microsoft.com/office/officeart/2008/layout/HorizontalMultiLevelHierarchy"/>
    <dgm:cxn modelId="{4EAD7014-20BF-49F8-A6DC-19B124462DF6}" type="presOf" srcId="{FC242747-3B36-4771-A739-57E8CE7B83A6}" destId="{DE4F2C8D-3513-4F17-878F-47C7E439C5D6}" srcOrd="0" destOrd="0" presId="urn:microsoft.com/office/officeart/2008/layout/HorizontalMultiLevelHierarchy"/>
    <dgm:cxn modelId="{3B001017-9401-41AE-B6AD-A6C9856802AE}" type="presOf" srcId="{E06B9E9B-0066-4815-BFD9-93B1BEF2B0C6}" destId="{CC9F0E19-0A23-4CDF-978B-70E5B87D39C8}" srcOrd="0" destOrd="0" presId="urn:microsoft.com/office/officeart/2008/layout/HorizontalMultiLevelHierarchy"/>
    <dgm:cxn modelId="{F4A7E21C-9C4A-4E10-BA01-2C9D893F2106}" type="presOf" srcId="{1C14CFDA-4C50-4C09-A71E-B0A3F3E2920D}" destId="{6C50F513-5955-4DFE-A733-5E14BAB36B19}" srcOrd="0" destOrd="0" presId="urn:microsoft.com/office/officeart/2008/layout/HorizontalMultiLevelHierarchy"/>
    <dgm:cxn modelId="{89F8A124-29A1-4256-98B2-CA6665777993}" type="presOf" srcId="{AA65D84A-471C-4522-8661-5A89663562AF}" destId="{A2B24ECF-4FE5-4884-A3A1-525416BAF444}" srcOrd="1" destOrd="0" presId="urn:microsoft.com/office/officeart/2008/layout/HorizontalMultiLevelHierarchy"/>
    <dgm:cxn modelId="{67512E25-AD47-4C57-8EAA-5020553077FE}" type="presOf" srcId="{AA65D84A-471C-4522-8661-5A89663562AF}" destId="{8F4E126D-8ACB-4349-AD55-9DD95EADE4C1}" srcOrd="0" destOrd="0" presId="urn:microsoft.com/office/officeart/2008/layout/HorizontalMultiLevelHierarchy"/>
    <dgm:cxn modelId="{ADBFD126-71FF-4C23-AB02-C4699DC37BF1}" type="presOf" srcId="{356D5E99-72F5-4C8E-A55E-90CF6EF443ED}" destId="{8154391B-FFC6-4CF6-B984-B3D1AC0FAE65}" srcOrd="1" destOrd="0" presId="urn:microsoft.com/office/officeart/2008/layout/HorizontalMultiLevelHierarchy"/>
    <dgm:cxn modelId="{DBF1CA2B-A91A-4823-8340-E238CF211B10}" type="presOf" srcId="{2E5C771F-F51A-4924-9A2F-5D64A9AB0A25}" destId="{A9C43FA7-1159-4100-8295-47FD538EF0C2}" srcOrd="0" destOrd="0" presId="urn:microsoft.com/office/officeart/2008/layout/HorizontalMultiLevelHierarchy"/>
    <dgm:cxn modelId="{C0D7AB38-6A74-4DAC-BFB5-5025D08C0CEB}" type="presOf" srcId="{3099AFBB-A8BF-4B01-ADA4-1D020BD9F07C}" destId="{0FFA4695-A842-4F0E-863A-08A331D20004}" srcOrd="0" destOrd="0" presId="urn:microsoft.com/office/officeart/2008/layout/HorizontalMultiLevelHierarchy"/>
    <dgm:cxn modelId="{09F4A939-8D83-4A5F-9491-A6FE8BBB27D2}" type="presOf" srcId="{3C309786-C647-4FB2-B4BF-72C14F6C04F7}" destId="{BFE691CF-48EB-4A8A-ADDD-8740764DE474}" srcOrd="1" destOrd="0" presId="urn:microsoft.com/office/officeart/2008/layout/HorizontalMultiLevelHierarchy"/>
    <dgm:cxn modelId="{BDECC639-1FAC-47AA-84DC-258A70156057}" type="presOf" srcId="{3932024B-5A31-4F26-8399-412F8251D2CC}" destId="{3364905C-7FCC-4161-AA53-C6AD5DE6395D}" srcOrd="0" destOrd="0" presId="urn:microsoft.com/office/officeart/2008/layout/HorizontalMultiLevelHierarchy"/>
    <dgm:cxn modelId="{2EED823A-438D-4191-9979-B1ED7E65C02D}" type="presOf" srcId="{FABA83E2-1579-41F8-B2FE-14E14CD3188B}" destId="{F3301F68-A6E4-4F86-9CFA-0CD0609C557F}" srcOrd="1" destOrd="0" presId="urn:microsoft.com/office/officeart/2008/layout/HorizontalMultiLevelHierarchy"/>
    <dgm:cxn modelId="{0B223E3D-C4AF-4EB9-B613-EB2FBA996ADC}" type="presOf" srcId="{F9B50DA7-695C-4CF0-8309-BAC10062C6E8}" destId="{C01BC526-07DD-49F2-952D-D47EAB6FA0B5}" srcOrd="0" destOrd="0" presId="urn:microsoft.com/office/officeart/2008/layout/HorizontalMultiLevelHierarchy"/>
    <dgm:cxn modelId="{D4E17640-8E90-4DD0-A30F-08E0BB79AA2B}" type="presOf" srcId="{2752BCEF-4960-4ABB-AC50-1DEE2E27215C}" destId="{271CBED2-EDC5-4AF8-BF6A-0B96318FD98B}" srcOrd="0" destOrd="0" presId="urn:microsoft.com/office/officeart/2008/layout/HorizontalMultiLevelHierarchy"/>
    <dgm:cxn modelId="{C9308B5C-BB68-401F-BF61-A5E89010BA02}" type="presOf" srcId="{0B102825-14BE-4971-AC85-7EA93505E504}" destId="{15014ED9-C5CD-48CB-B25E-729ED4293B99}" srcOrd="0" destOrd="0" presId="urn:microsoft.com/office/officeart/2008/layout/HorizontalMultiLevelHierarchy"/>
    <dgm:cxn modelId="{1AED6563-AC79-4CCB-86DA-4E21CB63FA35}" type="presOf" srcId="{3C309786-C647-4FB2-B4BF-72C14F6C04F7}" destId="{3367A72B-7B61-4EFD-9BB9-5B06BD6B0F1E}" srcOrd="0" destOrd="0" presId="urn:microsoft.com/office/officeart/2008/layout/HorizontalMultiLevelHierarchy"/>
    <dgm:cxn modelId="{AE817F43-0BAC-40B7-9E48-A99F19A99753}" type="presOf" srcId="{1435206C-7AD7-431C-BD5E-47485A607864}" destId="{3C591D3F-E0E4-42B4-A94B-CA2C5D749B27}" srcOrd="0" destOrd="0" presId="urn:microsoft.com/office/officeart/2008/layout/HorizontalMultiLevelHierarchy"/>
    <dgm:cxn modelId="{1FCE7869-A11A-409E-A72D-199737E221B5}" type="presOf" srcId="{4C66887F-4049-437B-89F7-FEF8690DE205}" destId="{9DFE29ED-BA47-4CD8-8938-8F2C8E6BE396}" srcOrd="0" destOrd="0" presId="urn:microsoft.com/office/officeart/2008/layout/HorizontalMultiLevelHierarchy"/>
    <dgm:cxn modelId="{4ABFC84A-161E-4A00-9511-DFE0E80017B4}" srcId="{B39E2F7E-1FE7-43E2-95BA-52D7606FC237}" destId="{2BD4DB88-C03D-48BB-B0F9-EB7F6D1AD516}" srcOrd="1" destOrd="0" parTransId="{AA65D84A-471C-4522-8661-5A89663562AF}" sibTransId="{D0355BC3-A567-4430-B29C-961AD03A9A15}"/>
    <dgm:cxn modelId="{78BD6E6B-68C1-4DE4-92B6-76C1C92B9D00}" type="presOf" srcId="{0B102825-14BE-4971-AC85-7EA93505E504}" destId="{030D9285-E87B-4DC3-87A3-76AB76D2846B}" srcOrd="1" destOrd="0" presId="urn:microsoft.com/office/officeart/2008/layout/HorizontalMultiLevelHierarchy"/>
    <dgm:cxn modelId="{4D193D6C-774E-4896-8006-CF67D9CDFB5C}" srcId="{4C66887F-4049-437B-89F7-FEF8690DE205}" destId="{FD465E83-E532-4D55-8D06-272B2CB4A26A}" srcOrd="1" destOrd="0" parTransId="{A39DB74F-F344-48C6-9BD3-3CA30227C95A}" sibTransId="{2BDE8615-06A5-46CF-9B88-7DCAFCFDB65F}"/>
    <dgm:cxn modelId="{EF39E751-3BC9-422C-9B8F-513808BAAB79}" srcId="{C69DEEE4-99B7-44B6-88F4-FB317B0390CA}" destId="{CC3F754E-1C3E-4EB5-8472-9D987316A42B}" srcOrd="0" destOrd="0" parTransId="{2E5C771F-F51A-4924-9A2F-5D64A9AB0A25}" sibTransId="{310719B1-602D-433C-B555-355ACDC750A4}"/>
    <dgm:cxn modelId="{8A671E73-14D9-451D-BF2E-2E888B1AAFDB}" type="presOf" srcId="{C69DEEE4-99B7-44B6-88F4-FB317B0390CA}" destId="{6B2F3021-944E-4279-9F90-C4CF66FAC040}" srcOrd="0" destOrd="0" presId="urn:microsoft.com/office/officeart/2008/layout/HorizontalMultiLevelHierarchy"/>
    <dgm:cxn modelId="{C43FA756-D437-4E73-8AE7-2F73C20A20A6}" srcId="{E06B9E9B-0066-4815-BFD9-93B1BEF2B0C6}" destId="{B39E2F7E-1FE7-43E2-95BA-52D7606FC237}" srcOrd="0" destOrd="0" parTransId="{6A66114B-4D40-49E5-8FDE-5FAE6C55BAE9}" sibTransId="{74D25D32-731E-4901-AA0A-95D941BD49C9}"/>
    <dgm:cxn modelId="{11E1C859-19E9-41BE-A536-F7AF20A271BE}" srcId="{FD465E83-E532-4D55-8D06-272B2CB4A26A}" destId="{3932024B-5A31-4F26-8399-412F8251D2CC}" srcOrd="0" destOrd="0" parTransId="{1435206C-7AD7-431C-BD5E-47485A607864}" sibTransId="{5ECE318F-2E55-4727-81F6-5D6BE74C290E}"/>
    <dgm:cxn modelId="{11B44E7A-DF81-4F86-9622-584DA983DB65}" srcId="{FD465E83-E532-4D55-8D06-272B2CB4A26A}" destId="{3099AFBB-A8BF-4B01-ADA4-1D020BD9F07C}" srcOrd="1" destOrd="0" parTransId="{79D390B5-FD65-465B-8BE4-2ED73E82690E}" sibTransId="{85D72CB3-49DE-47D3-BED4-C378DF900790}"/>
    <dgm:cxn modelId="{8F4FA17D-F7E9-42CB-9A42-DF9D22AF66B8}" type="presOf" srcId="{B39E2F7E-1FE7-43E2-95BA-52D7606FC237}" destId="{FB1C2AAD-BCBF-4891-A9A1-2E8D3141CCAF}" srcOrd="0" destOrd="0" presId="urn:microsoft.com/office/officeart/2008/layout/HorizontalMultiLevelHierarchy"/>
    <dgm:cxn modelId="{81110A7E-A098-4DAD-B6C4-E1083B6647D7}" type="presOf" srcId="{FD4EB827-5150-47D0-9AB7-CBF40D177EE4}" destId="{96DFD020-DAFF-442C-9EC8-2377C041BE9D}" srcOrd="0" destOrd="0" presId="urn:microsoft.com/office/officeart/2008/layout/HorizontalMultiLevelHierarchy"/>
    <dgm:cxn modelId="{979E2E7E-22C3-4E1B-9180-6C0C3128FC69}" type="presOf" srcId="{D3BCC667-1044-44AE-BAD0-F252AA38B24B}" destId="{EBB49468-0ED2-4167-A4ED-B283EA8E7D18}" srcOrd="0" destOrd="0" presId="urn:microsoft.com/office/officeart/2008/layout/HorizontalMultiLevelHierarchy"/>
    <dgm:cxn modelId="{52615385-7AEF-4D10-86A0-0F2C576CB855}" type="presOf" srcId="{8B523C15-3BF6-479D-A86E-284CE15F7C74}" destId="{40CE46A5-F3FC-402B-BB54-2E166B623CF0}" srcOrd="0" destOrd="0" presId="urn:microsoft.com/office/officeart/2008/layout/HorizontalMultiLevelHierarchy"/>
    <dgm:cxn modelId="{53F1F785-1957-4C55-A98D-AF259F0D8CAF}" type="presOf" srcId="{356D5E99-72F5-4C8E-A55E-90CF6EF443ED}" destId="{D1E5C839-E88C-4D78-A101-4865D50A5635}" srcOrd="0" destOrd="0" presId="urn:microsoft.com/office/officeart/2008/layout/HorizontalMultiLevelHierarchy"/>
    <dgm:cxn modelId="{A8F6C48A-0246-465D-89BF-7D34A2163D2D}" type="presOf" srcId="{CC3F754E-1C3E-4EB5-8472-9D987316A42B}" destId="{9A2A8389-D1D7-493A-BAAE-A36375405CF1}" srcOrd="0" destOrd="0" presId="urn:microsoft.com/office/officeart/2008/layout/HorizontalMultiLevelHierarchy"/>
    <dgm:cxn modelId="{0FCD9996-070C-4F0B-83A0-AB419D6F6D4A}" type="presOf" srcId="{79D390B5-FD65-465B-8BE4-2ED73E82690E}" destId="{BCB9B1A3-97C4-4743-AB21-7B51803C8B73}" srcOrd="1" destOrd="0" presId="urn:microsoft.com/office/officeart/2008/layout/HorizontalMultiLevelHierarchy"/>
    <dgm:cxn modelId="{4A0F9B96-4EFF-4F47-A087-E56BB561EEFE}" type="presOf" srcId="{2BD4DB88-C03D-48BB-B0F9-EB7F6D1AD516}" destId="{7E99E994-D278-4CDB-A734-94B38DD4B5A4}" srcOrd="0" destOrd="0" presId="urn:microsoft.com/office/officeart/2008/layout/HorizontalMultiLevelHierarchy"/>
    <dgm:cxn modelId="{D7F8EFA2-E83D-4702-A298-36A1F30DAD55}" type="presOf" srcId="{79D390B5-FD65-465B-8BE4-2ED73E82690E}" destId="{B80A4725-C3DB-4033-86AE-71574F3E4F06}" srcOrd="0" destOrd="0" presId="urn:microsoft.com/office/officeart/2008/layout/HorizontalMultiLevelHierarchy"/>
    <dgm:cxn modelId="{40A825A4-954C-4E5F-80D7-228EE1E01943}" type="presOf" srcId="{A39DB74F-F344-48C6-9BD3-3CA30227C95A}" destId="{18C2A7CD-9316-47B1-86CD-CEBA6E038621}" srcOrd="0" destOrd="0" presId="urn:microsoft.com/office/officeart/2008/layout/HorizontalMultiLevelHierarchy"/>
    <dgm:cxn modelId="{B8D71DA7-3E47-46E4-9827-D02D333DC54C}" srcId="{BFE8BCA2-CA00-4DA1-906B-3D418BB4D97F}" destId="{02BDE47F-9BED-422D-BCDB-26CBA540B759}" srcOrd="1" destOrd="0" parTransId="{94E31CA4-21B5-4D32-ABCC-8BC37CD943D1}" sibTransId="{895A7DE2-F8F4-4CD2-A12A-7864068EC1F5}"/>
    <dgm:cxn modelId="{72779AAA-10A5-4F65-8B3F-A1C8E462175F}" type="presOf" srcId="{94E31CA4-21B5-4D32-ABCC-8BC37CD943D1}" destId="{37793670-A97C-4647-958C-0B844679540F}" srcOrd="1" destOrd="0" presId="urn:microsoft.com/office/officeart/2008/layout/HorizontalMultiLevelHierarchy"/>
    <dgm:cxn modelId="{00C904B1-809E-4DCE-887E-28027E00424E}" srcId="{1C14CFDA-4C50-4C09-A71E-B0A3F3E2920D}" destId="{4E7110BF-AF62-4624-AB7B-3504BAD2CEC1}" srcOrd="0" destOrd="0" parTransId="{F9B50DA7-695C-4CF0-8309-BAC10062C6E8}" sibTransId="{B3E3842A-B7D1-438A-BF61-22E8CDD31735}"/>
    <dgm:cxn modelId="{B554BAB4-81E6-4F2D-9CEF-02FA94D9D30B}" srcId="{3099AFBB-A8BF-4B01-ADA4-1D020BD9F07C}" destId="{C69DEEE4-99B7-44B6-88F4-FB317B0390CA}" srcOrd="0" destOrd="0" parTransId="{FC242747-3B36-4771-A739-57E8CE7B83A6}" sibTransId="{B3D545C6-2CF8-4562-AFC2-86AC96F091FE}"/>
    <dgm:cxn modelId="{07F994B5-436F-413A-98A4-B979FAC02579}" type="presOf" srcId="{FD465E83-E532-4D55-8D06-272B2CB4A26A}" destId="{CDFFBC62-8FAC-4FBB-B701-9D1A69E23591}" srcOrd="0" destOrd="0" presId="urn:microsoft.com/office/officeart/2008/layout/HorizontalMultiLevelHierarchy"/>
    <dgm:cxn modelId="{4A84CDB7-F89C-4823-8DDE-FBA12300D4FD}" type="presOf" srcId="{2E5C771F-F51A-4924-9A2F-5D64A9AB0A25}" destId="{BCE89CBF-8A81-4945-9100-656C799D6871}" srcOrd="1" destOrd="0" presId="urn:microsoft.com/office/officeart/2008/layout/HorizontalMultiLevelHierarchy"/>
    <dgm:cxn modelId="{BB27E7BF-904D-44B2-966D-EB37963A7B66}" type="presOf" srcId="{FC242747-3B36-4771-A739-57E8CE7B83A6}" destId="{D9574F4D-67C7-45A9-84B5-3C68B7C628F8}" srcOrd="1" destOrd="0" presId="urn:microsoft.com/office/officeart/2008/layout/HorizontalMultiLevelHierarchy"/>
    <dgm:cxn modelId="{EE9D4BC0-46BA-46A3-8262-89BFD42DBEC5}" srcId="{4C66887F-4049-437B-89F7-FEF8690DE205}" destId="{BFE8BCA2-CA00-4DA1-906B-3D418BB4D97F}" srcOrd="0" destOrd="0" parTransId="{FABA83E2-1579-41F8-B2FE-14E14CD3188B}" sibTransId="{3892ADE9-A157-42C0-9F3C-3EB08EB4A95C}"/>
    <dgm:cxn modelId="{D1DA88C0-9A7D-43EB-92D5-D22764E54AE7}" srcId="{BFE8BCA2-CA00-4DA1-906B-3D418BB4D97F}" destId="{2752BCEF-4960-4ABB-AC50-1DEE2E27215C}" srcOrd="0" destOrd="0" parTransId="{356D5E99-72F5-4C8E-A55E-90CF6EF443ED}" sibTransId="{3F6E3838-C09C-491D-84B8-C6B29FFD2189}"/>
    <dgm:cxn modelId="{89E5F4C2-23F3-4A73-8F67-DFEFEC3BC5BE}" srcId="{BFE8BCA2-CA00-4DA1-906B-3D418BB4D97F}" destId="{1C14CFDA-4C50-4C09-A71E-B0A3F3E2920D}" srcOrd="2" destOrd="0" parTransId="{9DA6C43D-CB63-49FF-9964-3B8D05746D59}" sibTransId="{29231B03-EA4D-46EF-AD23-24351A54184E}"/>
    <dgm:cxn modelId="{D1201AC8-E74A-45A6-A7A1-32543FCF0C38}" type="presOf" srcId="{FABA83E2-1579-41F8-B2FE-14E14CD3188B}" destId="{D5FD9504-C053-4183-9625-5F046AE1A091}" srcOrd="0" destOrd="0" presId="urn:microsoft.com/office/officeart/2008/layout/HorizontalMultiLevelHierarchy"/>
    <dgm:cxn modelId="{25D3FED2-EE8D-4A88-BB8E-1BB21B8D9396}" type="presOf" srcId="{A39DB74F-F344-48C6-9BD3-3CA30227C95A}" destId="{A43AB729-69D6-4034-91CD-44AAE7EC2D0D}" srcOrd="1" destOrd="0" presId="urn:microsoft.com/office/officeart/2008/layout/HorizontalMultiLevelHierarchy"/>
    <dgm:cxn modelId="{50D70CD5-0496-4B99-BB11-38E382E50B70}" srcId="{FD465E83-E532-4D55-8D06-272B2CB4A26A}" destId="{8B523C15-3BF6-479D-A86E-284CE15F7C74}" srcOrd="2" destOrd="0" parTransId="{FD4EB827-5150-47D0-9AB7-CBF40D177EE4}" sibTransId="{32F66653-5CBE-4DC6-8CE8-F8311D5F5DB2}"/>
    <dgm:cxn modelId="{8CEE61DA-4757-4D44-8C4B-F853C14B1DDC}" type="presOf" srcId="{FD4EB827-5150-47D0-9AB7-CBF40D177EE4}" destId="{7300DB64-4602-4BA5-BD13-88D73C8DCD94}" srcOrd="1" destOrd="0" presId="urn:microsoft.com/office/officeart/2008/layout/HorizontalMultiLevelHierarchy"/>
    <dgm:cxn modelId="{E8E4ABEE-F23F-4A31-BED0-A13A3B895108}" type="presOf" srcId="{1435206C-7AD7-431C-BD5E-47485A607864}" destId="{AF9A84A0-E135-4734-81AE-D657F26608C4}" srcOrd="1" destOrd="0" presId="urn:microsoft.com/office/officeart/2008/layout/HorizontalMultiLevelHierarchy"/>
    <dgm:cxn modelId="{8BFC4CEF-FB03-45BB-AC57-A8737B6F5285}" type="presOf" srcId="{BFE8BCA2-CA00-4DA1-906B-3D418BB4D97F}" destId="{AD7195ED-B92D-4F35-8742-461C8B6072DB}" srcOrd="0" destOrd="0" presId="urn:microsoft.com/office/officeart/2008/layout/HorizontalMultiLevelHierarchy"/>
    <dgm:cxn modelId="{73B5E3F3-AEC9-435C-AA3E-E0D0AF43D150}" srcId="{B39E2F7E-1FE7-43E2-95BA-52D7606FC237}" destId="{4C66887F-4049-437B-89F7-FEF8690DE205}" srcOrd="0" destOrd="0" parTransId="{0B102825-14BE-4971-AC85-7EA93505E504}" sibTransId="{7F7E6621-BB41-4A2C-A6E7-715E78B5F754}"/>
    <dgm:cxn modelId="{DF12BEF5-5DFD-4CCF-81A5-3028C6D73920}" type="presOf" srcId="{9DA6C43D-CB63-49FF-9964-3B8D05746D59}" destId="{CD207BA4-97A3-43EE-86A6-4BFD49EDAD79}" srcOrd="0" destOrd="0" presId="urn:microsoft.com/office/officeart/2008/layout/HorizontalMultiLevelHierarchy"/>
    <dgm:cxn modelId="{AA36B4FF-BFE9-4EFD-A46D-E26C206C0570}" srcId="{2752BCEF-4960-4ABB-AC50-1DEE2E27215C}" destId="{D3BCC667-1044-44AE-BAD0-F252AA38B24B}" srcOrd="0" destOrd="0" parTransId="{3C309786-C647-4FB2-B4BF-72C14F6C04F7}" sibTransId="{2CE625C8-58A3-442F-8033-03D8DE8CDEAC}"/>
    <dgm:cxn modelId="{B0DC985F-96A8-41DE-9411-BD7749BB6677}" type="presParOf" srcId="{CC9F0E19-0A23-4CDF-978B-70E5B87D39C8}" destId="{33924351-F85F-4892-8D2F-2D6150642A40}" srcOrd="0" destOrd="0" presId="urn:microsoft.com/office/officeart/2008/layout/HorizontalMultiLevelHierarchy"/>
    <dgm:cxn modelId="{8BF1EAA3-1862-4E50-91E6-BB50C837BE76}" type="presParOf" srcId="{33924351-F85F-4892-8D2F-2D6150642A40}" destId="{FB1C2AAD-BCBF-4891-A9A1-2E8D3141CCAF}" srcOrd="0" destOrd="0" presId="urn:microsoft.com/office/officeart/2008/layout/HorizontalMultiLevelHierarchy"/>
    <dgm:cxn modelId="{D0291CBB-8FEF-4208-A5ED-D7A1084C29B6}" type="presParOf" srcId="{33924351-F85F-4892-8D2F-2D6150642A40}" destId="{9FBD2962-A399-42A5-8046-46CED4097FB2}" srcOrd="1" destOrd="0" presId="urn:microsoft.com/office/officeart/2008/layout/HorizontalMultiLevelHierarchy"/>
    <dgm:cxn modelId="{E258595B-60FA-4306-84FC-553EC43FF9A8}" type="presParOf" srcId="{9FBD2962-A399-42A5-8046-46CED4097FB2}" destId="{15014ED9-C5CD-48CB-B25E-729ED4293B99}" srcOrd="0" destOrd="0" presId="urn:microsoft.com/office/officeart/2008/layout/HorizontalMultiLevelHierarchy"/>
    <dgm:cxn modelId="{EDF35A3D-6F30-46BB-BDC4-BAE4A3481EC7}" type="presParOf" srcId="{15014ED9-C5CD-48CB-B25E-729ED4293B99}" destId="{030D9285-E87B-4DC3-87A3-76AB76D2846B}" srcOrd="0" destOrd="0" presId="urn:microsoft.com/office/officeart/2008/layout/HorizontalMultiLevelHierarchy"/>
    <dgm:cxn modelId="{C6A6240D-FA4A-4C81-B9C3-63CE8637F7EE}" type="presParOf" srcId="{9FBD2962-A399-42A5-8046-46CED4097FB2}" destId="{02AE354C-D919-48EC-801D-B0BD0163C824}" srcOrd="1" destOrd="0" presId="urn:microsoft.com/office/officeart/2008/layout/HorizontalMultiLevelHierarchy"/>
    <dgm:cxn modelId="{5EFC4480-ED98-442F-ADA0-7C37C6819EF4}" type="presParOf" srcId="{02AE354C-D919-48EC-801D-B0BD0163C824}" destId="{9DFE29ED-BA47-4CD8-8938-8F2C8E6BE396}" srcOrd="0" destOrd="0" presId="urn:microsoft.com/office/officeart/2008/layout/HorizontalMultiLevelHierarchy"/>
    <dgm:cxn modelId="{1ED5E862-64E1-4BE4-A937-F01E71168D3A}" type="presParOf" srcId="{02AE354C-D919-48EC-801D-B0BD0163C824}" destId="{A3CC0189-3F0F-4A1B-834D-F2E9DE2600D9}" srcOrd="1" destOrd="0" presId="urn:microsoft.com/office/officeart/2008/layout/HorizontalMultiLevelHierarchy"/>
    <dgm:cxn modelId="{E9CAD403-5580-417D-8F67-38486BD1C367}" type="presParOf" srcId="{A3CC0189-3F0F-4A1B-834D-F2E9DE2600D9}" destId="{D5FD9504-C053-4183-9625-5F046AE1A091}" srcOrd="0" destOrd="0" presId="urn:microsoft.com/office/officeart/2008/layout/HorizontalMultiLevelHierarchy"/>
    <dgm:cxn modelId="{B71D8974-9226-4FCA-BEB1-87A6F18EE061}" type="presParOf" srcId="{D5FD9504-C053-4183-9625-5F046AE1A091}" destId="{F3301F68-A6E4-4F86-9CFA-0CD0609C557F}" srcOrd="0" destOrd="0" presId="urn:microsoft.com/office/officeart/2008/layout/HorizontalMultiLevelHierarchy"/>
    <dgm:cxn modelId="{DEAA5F66-D9A4-4976-851F-3F90DEFD443A}" type="presParOf" srcId="{A3CC0189-3F0F-4A1B-834D-F2E9DE2600D9}" destId="{B15FCD7E-4D80-4C52-B6AC-647AB9C1EBF7}" srcOrd="1" destOrd="0" presId="urn:microsoft.com/office/officeart/2008/layout/HorizontalMultiLevelHierarchy"/>
    <dgm:cxn modelId="{EFB756D5-B1AD-48FB-826D-B7B09010AC42}" type="presParOf" srcId="{B15FCD7E-4D80-4C52-B6AC-647AB9C1EBF7}" destId="{AD7195ED-B92D-4F35-8742-461C8B6072DB}" srcOrd="0" destOrd="0" presId="urn:microsoft.com/office/officeart/2008/layout/HorizontalMultiLevelHierarchy"/>
    <dgm:cxn modelId="{C7B2655F-071F-48B5-9FE1-E77C9DFBABDF}" type="presParOf" srcId="{B15FCD7E-4D80-4C52-B6AC-647AB9C1EBF7}" destId="{EF1386F2-FB92-4504-9449-5769BCC07046}" srcOrd="1" destOrd="0" presId="urn:microsoft.com/office/officeart/2008/layout/HorizontalMultiLevelHierarchy"/>
    <dgm:cxn modelId="{59BEABE7-F7EE-46AC-92E9-9E55067DA420}" type="presParOf" srcId="{EF1386F2-FB92-4504-9449-5769BCC07046}" destId="{D1E5C839-E88C-4D78-A101-4865D50A5635}" srcOrd="0" destOrd="0" presId="urn:microsoft.com/office/officeart/2008/layout/HorizontalMultiLevelHierarchy"/>
    <dgm:cxn modelId="{693AA67F-03D9-4E39-A86F-D7301555B831}" type="presParOf" srcId="{D1E5C839-E88C-4D78-A101-4865D50A5635}" destId="{8154391B-FFC6-4CF6-B984-B3D1AC0FAE65}" srcOrd="0" destOrd="0" presId="urn:microsoft.com/office/officeart/2008/layout/HorizontalMultiLevelHierarchy"/>
    <dgm:cxn modelId="{AED02A80-21F7-43D3-88A1-47D6DD8F6EE9}" type="presParOf" srcId="{EF1386F2-FB92-4504-9449-5769BCC07046}" destId="{B4A79B5B-E2F8-40B8-A9D4-BB672A6A5289}" srcOrd="1" destOrd="0" presId="urn:microsoft.com/office/officeart/2008/layout/HorizontalMultiLevelHierarchy"/>
    <dgm:cxn modelId="{986AB23D-036C-4DCA-98FE-602305DCBE8D}" type="presParOf" srcId="{B4A79B5B-E2F8-40B8-A9D4-BB672A6A5289}" destId="{271CBED2-EDC5-4AF8-BF6A-0B96318FD98B}" srcOrd="0" destOrd="0" presId="urn:microsoft.com/office/officeart/2008/layout/HorizontalMultiLevelHierarchy"/>
    <dgm:cxn modelId="{6A992E6D-7946-42BC-920E-D961E10ED8E5}" type="presParOf" srcId="{B4A79B5B-E2F8-40B8-A9D4-BB672A6A5289}" destId="{D528BE51-5046-4D5D-97C2-981B3B423212}" srcOrd="1" destOrd="0" presId="urn:microsoft.com/office/officeart/2008/layout/HorizontalMultiLevelHierarchy"/>
    <dgm:cxn modelId="{926D68A6-77E9-4108-9507-14AA24775E41}" type="presParOf" srcId="{D528BE51-5046-4D5D-97C2-981B3B423212}" destId="{3367A72B-7B61-4EFD-9BB9-5B06BD6B0F1E}" srcOrd="0" destOrd="0" presId="urn:microsoft.com/office/officeart/2008/layout/HorizontalMultiLevelHierarchy"/>
    <dgm:cxn modelId="{78F084AE-E38E-4735-824E-3AD692666BFE}" type="presParOf" srcId="{3367A72B-7B61-4EFD-9BB9-5B06BD6B0F1E}" destId="{BFE691CF-48EB-4A8A-ADDD-8740764DE474}" srcOrd="0" destOrd="0" presId="urn:microsoft.com/office/officeart/2008/layout/HorizontalMultiLevelHierarchy"/>
    <dgm:cxn modelId="{B4F87F83-5681-4D3C-B35D-5E610051F215}" type="presParOf" srcId="{D528BE51-5046-4D5D-97C2-981B3B423212}" destId="{F98B52FE-30C7-4543-8957-B853A1CD8762}" srcOrd="1" destOrd="0" presId="urn:microsoft.com/office/officeart/2008/layout/HorizontalMultiLevelHierarchy"/>
    <dgm:cxn modelId="{E835A0B6-F194-478F-AFEF-7E2C0A1F036F}" type="presParOf" srcId="{F98B52FE-30C7-4543-8957-B853A1CD8762}" destId="{EBB49468-0ED2-4167-A4ED-B283EA8E7D18}" srcOrd="0" destOrd="0" presId="urn:microsoft.com/office/officeart/2008/layout/HorizontalMultiLevelHierarchy"/>
    <dgm:cxn modelId="{7DCDC011-8B74-47F6-BA60-51B32DD2E0A6}" type="presParOf" srcId="{F98B52FE-30C7-4543-8957-B853A1CD8762}" destId="{483E71C4-431A-45B7-A326-EF9C1318D8FF}" srcOrd="1" destOrd="0" presId="urn:microsoft.com/office/officeart/2008/layout/HorizontalMultiLevelHierarchy"/>
    <dgm:cxn modelId="{088493FF-EFE9-4B33-AAE3-8B06FCEB1084}" type="presParOf" srcId="{EF1386F2-FB92-4504-9449-5769BCC07046}" destId="{A0BC302F-C1AC-41A4-9848-092E173477FE}" srcOrd="2" destOrd="0" presId="urn:microsoft.com/office/officeart/2008/layout/HorizontalMultiLevelHierarchy"/>
    <dgm:cxn modelId="{084C196F-436A-48CC-81E2-C17BF5F52883}" type="presParOf" srcId="{A0BC302F-C1AC-41A4-9848-092E173477FE}" destId="{37793670-A97C-4647-958C-0B844679540F}" srcOrd="0" destOrd="0" presId="urn:microsoft.com/office/officeart/2008/layout/HorizontalMultiLevelHierarchy"/>
    <dgm:cxn modelId="{39B1745A-1E21-490A-929F-A38C4345FAA0}" type="presParOf" srcId="{EF1386F2-FB92-4504-9449-5769BCC07046}" destId="{65DBF13B-7DE8-4B73-9FB0-75B0D72580E9}" srcOrd="3" destOrd="0" presId="urn:microsoft.com/office/officeart/2008/layout/HorizontalMultiLevelHierarchy"/>
    <dgm:cxn modelId="{1CF071C5-FAB7-4C76-A276-8021513CEF17}" type="presParOf" srcId="{65DBF13B-7DE8-4B73-9FB0-75B0D72580E9}" destId="{A4A82796-3BD1-4A97-8BF3-AB8FED73C2E7}" srcOrd="0" destOrd="0" presId="urn:microsoft.com/office/officeart/2008/layout/HorizontalMultiLevelHierarchy"/>
    <dgm:cxn modelId="{2A770F29-684A-457F-80D9-A8B98B163262}" type="presParOf" srcId="{65DBF13B-7DE8-4B73-9FB0-75B0D72580E9}" destId="{9F6E41A5-23F1-4C6A-B971-955B191596D6}" srcOrd="1" destOrd="0" presId="urn:microsoft.com/office/officeart/2008/layout/HorizontalMultiLevelHierarchy"/>
    <dgm:cxn modelId="{9EE64E22-F103-434B-B86C-D000E08B1E2C}" type="presParOf" srcId="{EF1386F2-FB92-4504-9449-5769BCC07046}" destId="{CD207BA4-97A3-43EE-86A6-4BFD49EDAD79}" srcOrd="4" destOrd="0" presId="urn:microsoft.com/office/officeart/2008/layout/HorizontalMultiLevelHierarchy"/>
    <dgm:cxn modelId="{50C52C28-8F66-4936-9B28-EDD228D695A5}" type="presParOf" srcId="{CD207BA4-97A3-43EE-86A6-4BFD49EDAD79}" destId="{03B89440-94CC-43C8-BA61-22193EC10A74}" srcOrd="0" destOrd="0" presId="urn:microsoft.com/office/officeart/2008/layout/HorizontalMultiLevelHierarchy"/>
    <dgm:cxn modelId="{74B15059-C024-44CB-A5EA-5E1E6260FF04}" type="presParOf" srcId="{EF1386F2-FB92-4504-9449-5769BCC07046}" destId="{AE62BEE6-ECB5-4953-9CB0-A9583760C53B}" srcOrd="5" destOrd="0" presId="urn:microsoft.com/office/officeart/2008/layout/HorizontalMultiLevelHierarchy"/>
    <dgm:cxn modelId="{EEC81D46-1017-4B16-9787-8E26E7599184}" type="presParOf" srcId="{AE62BEE6-ECB5-4953-9CB0-A9583760C53B}" destId="{6C50F513-5955-4DFE-A733-5E14BAB36B19}" srcOrd="0" destOrd="0" presId="urn:microsoft.com/office/officeart/2008/layout/HorizontalMultiLevelHierarchy"/>
    <dgm:cxn modelId="{380E85DF-219E-40C4-B856-59CAD2BDD1FC}" type="presParOf" srcId="{AE62BEE6-ECB5-4953-9CB0-A9583760C53B}" destId="{8E6B92FD-599E-41B8-A74D-D0F610266678}" srcOrd="1" destOrd="0" presId="urn:microsoft.com/office/officeart/2008/layout/HorizontalMultiLevelHierarchy"/>
    <dgm:cxn modelId="{5BB3A3E3-67A4-4844-AD16-4CFED380CF35}" type="presParOf" srcId="{8E6B92FD-599E-41B8-A74D-D0F610266678}" destId="{C01BC526-07DD-49F2-952D-D47EAB6FA0B5}" srcOrd="0" destOrd="0" presId="urn:microsoft.com/office/officeart/2008/layout/HorizontalMultiLevelHierarchy"/>
    <dgm:cxn modelId="{DF35930D-8349-499D-88AA-6D0972583F79}" type="presParOf" srcId="{C01BC526-07DD-49F2-952D-D47EAB6FA0B5}" destId="{65D20222-04F3-41CB-B28A-B0D960F8EEAE}" srcOrd="0" destOrd="0" presId="urn:microsoft.com/office/officeart/2008/layout/HorizontalMultiLevelHierarchy"/>
    <dgm:cxn modelId="{39069821-9AE2-45F9-AB1E-BE2CDD30BFD4}" type="presParOf" srcId="{8E6B92FD-599E-41B8-A74D-D0F610266678}" destId="{8FBE55C7-340D-43F5-B88E-BF31EE3E8EE1}" srcOrd="1" destOrd="0" presId="urn:microsoft.com/office/officeart/2008/layout/HorizontalMultiLevelHierarchy"/>
    <dgm:cxn modelId="{B4CD5C33-1EFC-46D5-A64C-94C63EE67109}" type="presParOf" srcId="{8FBE55C7-340D-43F5-B88E-BF31EE3E8EE1}" destId="{92B75339-9FAA-4856-B050-8EBC18935E41}" srcOrd="0" destOrd="0" presId="urn:microsoft.com/office/officeart/2008/layout/HorizontalMultiLevelHierarchy"/>
    <dgm:cxn modelId="{297B77BA-8AE2-4A51-A724-56D40E9F20EA}" type="presParOf" srcId="{8FBE55C7-340D-43F5-B88E-BF31EE3E8EE1}" destId="{BCA67465-7E13-4571-83E2-987CC9A6C5B2}" srcOrd="1" destOrd="0" presId="urn:microsoft.com/office/officeart/2008/layout/HorizontalMultiLevelHierarchy"/>
    <dgm:cxn modelId="{F8D86C24-0258-46A8-A423-D29415F3B30B}" type="presParOf" srcId="{A3CC0189-3F0F-4A1B-834D-F2E9DE2600D9}" destId="{18C2A7CD-9316-47B1-86CD-CEBA6E038621}" srcOrd="2" destOrd="0" presId="urn:microsoft.com/office/officeart/2008/layout/HorizontalMultiLevelHierarchy"/>
    <dgm:cxn modelId="{F5DF25CC-FC82-41FF-8DF8-D880CA39C138}" type="presParOf" srcId="{18C2A7CD-9316-47B1-86CD-CEBA6E038621}" destId="{A43AB729-69D6-4034-91CD-44AAE7EC2D0D}" srcOrd="0" destOrd="0" presId="urn:microsoft.com/office/officeart/2008/layout/HorizontalMultiLevelHierarchy"/>
    <dgm:cxn modelId="{87F239D2-BF9E-45C6-8B42-BF90C1A7B6F3}" type="presParOf" srcId="{A3CC0189-3F0F-4A1B-834D-F2E9DE2600D9}" destId="{FC38087C-FA03-4028-9938-9AD3BE4B6367}" srcOrd="3" destOrd="0" presId="urn:microsoft.com/office/officeart/2008/layout/HorizontalMultiLevelHierarchy"/>
    <dgm:cxn modelId="{1AF7AE13-4B04-4842-9814-A7F9B6F38EBF}" type="presParOf" srcId="{FC38087C-FA03-4028-9938-9AD3BE4B6367}" destId="{CDFFBC62-8FAC-4FBB-B701-9D1A69E23591}" srcOrd="0" destOrd="0" presId="urn:microsoft.com/office/officeart/2008/layout/HorizontalMultiLevelHierarchy"/>
    <dgm:cxn modelId="{4CBCE840-704D-4184-B99E-018CD218A64E}" type="presParOf" srcId="{FC38087C-FA03-4028-9938-9AD3BE4B6367}" destId="{E171F718-6032-4917-B692-4BE20576A28D}" srcOrd="1" destOrd="0" presId="urn:microsoft.com/office/officeart/2008/layout/HorizontalMultiLevelHierarchy"/>
    <dgm:cxn modelId="{8510D792-103E-4642-B9F3-EB0A32C27B1B}" type="presParOf" srcId="{E171F718-6032-4917-B692-4BE20576A28D}" destId="{3C591D3F-E0E4-42B4-A94B-CA2C5D749B27}" srcOrd="0" destOrd="0" presId="urn:microsoft.com/office/officeart/2008/layout/HorizontalMultiLevelHierarchy"/>
    <dgm:cxn modelId="{22D74E52-CE03-47EB-933F-B864CAB0CB1F}" type="presParOf" srcId="{3C591D3F-E0E4-42B4-A94B-CA2C5D749B27}" destId="{AF9A84A0-E135-4734-81AE-D657F26608C4}" srcOrd="0" destOrd="0" presId="urn:microsoft.com/office/officeart/2008/layout/HorizontalMultiLevelHierarchy"/>
    <dgm:cxn modelId="{4917F7B3-4C91-4181-804D-23F46A9A0ECB}" type="presParOf" srcId="{E171F718-6032-4917-B692-4BE20576A28D}" destId="{0E0C21A4-7CA0-40FF-84CB-B8E897D17D4D}" srcOrd="1" destOrd="0" presId="urn:microsoft.com/office/officeart/2008/layout/HorizontalMultiLevelHierarchy"/>
    <dgm:cxn modelId="{879565E6-2C95-483E-AA64-614D0E36E316}" type="presParOf" srcId="{0E0C21A4-7CA0-40FF-84CB-B8E897D17D4D}" destId="{3364905C-7FCC-4161-AA53-C6AD5DE6395D}" srcOrd="0" destOrd="0" presId="urn:microsoft.com/office/officeart/2008/layout/HorizontalMultiLevelHierarchy"/>
    <dgm:cxn modelId="{99345785-C178-403B-BEDB-9B1EF6CAE229}" type="presParOf" srcId="{0E0C21A4-7CA0-40FF-84CB-B8E897D17D4D}" destId="{E4B68ECC-2F4D-4B9C-BF3B-B0E89F4EB5C9}" srcOrd="1" destOrd="0" presId="urn:microsoft.com/office/officeart/2008/layout/HorizontalMultiLevelHierarchy"/>
    <dgm:cxn modelId="{855895D9-ACD3-4BAC-83CD-BCB76BBCE6D6}" type="presParOf" srcId="{E171F718-6032-4917-B692-4BE20576A28D}" destId="{B80A4725-C3DB-4033-86AE-71574F3E4F06}" srcOrd="2" destOrd="0" presId="urn:microsoft.com/office/officeart/2008/layout/HorizontalMultiLevelHierarchy"/>
    <dgm:cxn modelId="{933C465B-F7FA-4766-89C2-F027D9488A91}" type="presParOf" srcId="{B80A4725-C3DB-4033-86AE-71574F3E4F06}" destId="{BCB9B1A3-97C4-4743-AB21-7B51803C8B73}" srcOrd="0" destOrd="0" presId="urn:microsoft.com/office/officeart/2008/layout/HorizontalMultiLevelHierarchy"/>
    <dgm:cxn modelId="{7EE6C537-F59A-4FBB-8F71-5972DE0D9809}" type="presParOf" srcId="{E171F718-6032-4917-B692-4BE20576A28D}" destId="{8417F762-DDCB-4694-8BE4-4E78BF028976}" srcOrd="3" destOrd="0" presId="urn:microsoft.com/office/officeart/2008/layout/HorizontalMultiLevelHierarchy"/>
    <dgm:cxn modelId="{2D3BFE42-8F48-47BF-8ECE-63F0CF7D11C6}" type="presParOf" srcId="{8417F762-DDCB-4694-8BE4-4E78BF028976}" destId="{0FFA4695-A842-4F0E-863A-08A331D20004}" srcOrd="0" destOrd="0" presId="urn:microsoft.com/office/officeart/2008/layout/HorizontalMultiLevelHierarchy"/>
    <dgm:cxn modelId="{399271EB-A97F-46E9-A630-59C98F36037F}" type="presParOf" srcId="{8417F762-DDCB-4694-8BE4-4E78BF028976}" destId="{469D9DF5-1975-4E5B-9AC3-0B1CD1146FB1}" srcOrd="1" destOrd="0" presId="urn:microsoft.com/office/officeart/2008/layout/HorizontalMultiLevelHierarchy"/>
    <dgm:cxn modelId="{8C23789A-DA22-48E8-8194-37E80782E5CF}" type="presParOf" srcId="{469D9DF5-1975-4E5B-9AC3-0B1CD1146FB1}" destId="{DE4F2C8D-3513-4F17-878F-47C7E439C5D6}" srcOrd="0" destOrd="0" presId="urn:microsoft.com/office/officeart/2008/layout/HorizontalMultiLevelHierarchy"/>
    <dgm:cxn modelId="{30BF2968-AC39-4962-A992-F342EDA17612}" type="presParOf" srcId="{DE4F2C8D-3513-4F17-878F-47C7E439C5D6}" destId="{D9574F4D-67C7-45A9-84B5-3C68B7C628F8}" srcOrd="0" destOrd="0" presId="urn:microsoft.com/office/officeart/2008/layout/HorizontalMultiLevelHierarchy"/>
    <dgm:cxn modelId="{0CB8C1DF-4808-458B-A6AB-F71D314CDD2D}" type="presParOf" srcId="{469D9DF5-1975-4E5B-9AC3-0B1CD1146FB1}" destId="{A53E8BAC-094A-4AB1-9FA6-552B59FCF363}" srcOrd="1" destOrd="0" presId="urn:microsoft.com/office/officeart/2008/layout/HorizontalMultiLevelHierarchy"/>
    <dgm:cxn modelId="{FF4EAFFE-F5FE-4980-AC89-D6A78C49A517}" type="presParOf" srcId="{A53E8BAC-094A-4AB1-9FA6-552B59FCF363}" destId="{6B2F3021-944E-4279-9F90-C4CF66FAC040}" srcOrd="0" destOrd="0" presId="urn:microsoft.com/office/officeart/2008/layout/HorizontalMultiLevelHierarchy"/>
    <dgm:cxn modelId="{61E9BFE7-0D16-4E3E-9048-66E2C4F12862}" type="presParOf" srcId="{A53E8BAC-094A-4AB1-9FA6-552B59FCF363}" destId="{8959B384-4312-4377-B18F-C23EE7B4EDE6}" srcOrd="1" destOrd="0" presId="urn:microsoft.com/office/officeart/2008/layout/HorizontalMultiLevelHierarchy"/>
    <dgm:cxn modelId="{EBB66A69-75AC-4CC6-AA9B-AA8C4E19133D}" type="presParOf" srcId="{8959B384-4312-4377-B18F-C23EE7B4EDE6}" destId="{A9C43FA7-1159-4100-8295-47FD538EF0C2}" srcOrd="0" destOrd="0" presId="urn:microsoft.com/office/officeart/2008/layout/HorizontalMultiLevelHierarchy"/>
    <dgm:cxn modelId="{DFEAEFF9-4F5A-451B-A74E-D0E54F16DB60}" type="presParOf" srcId="{A9C43FA7-1159-4100-8295-47FD538EF0C2}" destId="{BCE89CBF-8A81-4945-9100-656C799D6871}" srcOrd="0" destOrd="0" presId="urn:microsoft.com/office/officeart/2008/layout/HorizontalMultiLevelHierarchy"/>
    <dgm:cxn modelId="{4B1DB027-745B-4BED-8B4E-BFE08D9C8141}" type="presParOf" srcId="{8959B384-4312-4377-B18F-C23EE7B4EDE6}" destId="{4687F3EF-FC24-49CB-9CB4-00892A087251}" srcOrd="1" destOrd="0" presId="urn:microsoft.com/office/officeart/2008/layout/HorizontalMultiLevelHierarchy"/>
    <dgm:cxn modelId="{A4590668-6C9F-4D66-844B-5795EE53EBFA}" type="presParOf" srcId="{4687F3EF-FC24-49CB-9CB4-00892A087251}" destId="{9A2A8389-D1D7-493A-BAAE-A36375405CF1}" srcOrd="0" destOrd="0" presId="urn:microsoft.com/office/officeart/2008/layout/HorizontalMultiLevelHierarchy"/>
    <dgm:cxn modelId="{F6748600-498C-4320-B13D-9E679AB423AC}" type="presParOf" srcId="{4687F3EF-FC24-49CB-9CB4-00892A087251}" destId="{27379FEE-15B9-43F1-9E49-E279C081B08B}" srcOrd="1" destOrd="0" presId="urn:microsoft.com/office/officeart/2008/layout/HorizontalMultiLevelHierarchy"/>
    <dgm:cxn modelId="{F797B540-65A1-4E54-94A0-5F6EC89BC0DD}" type="presParOf" srcId="{E171F718-6032-4917-B692-4BE20576A28D}" destId="{96DFD020-DAFF-442C-9EC8-2377C041BE9D}" srcOrd="4" destOrd="0" presId="urn:microsoft.com/office/officeart/2008/layout/HorizontalMultiLevelHierarchy"/>
    <dgm:cxn modelId="{438FC8FC-EBF1-475F-B3E2-A93FD9E4748F}" type="presParOf" srcId="{96DFD020-DAFF-442C-9EC8-2377C041BE9D}" destId="{7300DB64-4602-4BA5-BD13-88D73C8DCD94}" srcOrd="0" destOrd="0" presId="urn:microsoft.com/office/officeart/2008/layout/HorizontalMultiLevelHierarchy"/>
    <dgm:cxn modelId="{A21D97F5-63E2-4951-B053-D61F251113D0}" type="presParOf" srcId="{E171F718-6032-4917-B692-4BE20576A28D}" destId="{1876F293-3AFC-4266-ACBF-E8E330426E28}" srcOrd="5" destOrd="0" presId="urn:microsoft.com/office/officeart/2008/layout/HorizontalMultiLevelHierarchy"/>
    <dgm:cxn modelId="{2C2CAF50-B63C-4167-9366-4E8B98D7C702}" type="presParOf" srcId="{1876F293-3AFC-4266-ACBF-E8E330426E28}" destId="{40CE46A5-F3FC-402B-BB54-2E166B623CF0}" srcOrd="0" destOrd="0" presId="urn:microsoft.com/office/officeart/2008/layout/HorizontalMultiLevelHierarchy"/>
    <dgm:cxn modelId="{A13CB3D5-6CCC-4E77-8352-C22A187505E4}" type="presParOf" srcId="{1876F293-3AFC-4266-ACBF-E8E330426E28}" destId="{C4C7BC88-81C0-4C0F-B88D-04938F437B61}" srcOrd="1" destOrd="0" presId="urn:microsoft.com/office/officeart/2008/layout/HorizontalMultiLevelHierarchy"/>
    <dgm:cxn modelId="{450BEE7F-A86C-4EBD-9221-3BB40E657459}" type="presParOf" srcId="{9FBD2962-A399-42A5-8046-46CED4097FB2}" destId="{8F4E126D-8ACB-4349-AD55-9DD95EADE4C1}" srcOrd="2" destOrd="0" presId="urn:microsoft.com/office/officeart/2008/layout/HorizontalMultiLevelHierarchy"/>
    <dgm:cxn modelId="{12868233-ACF0-4F25-86EB-2C14D873D813}" type="presParOf" srcId="{8F4E126D-8ACB-4349-AD55-9DD95EADE4C1}" destId="{A2B24ECF-4FE5-4884-A3A1-525416BAF444}" srcOrd="0" destOrd="0" presId="urn:microsoft.com/office/officeart/2008/layout/HorizontalMultiLevelHierarchy"/>
    <dgm:cxn modelId="{94394421-FF1E-4C06-B67A-94769C289C4D}" type="presParOf" srcId="{9FBD2962-A399-42A5-8046-46CED4097FB2}" destId="{ACC67BE2-DC1A-4C29-BAAF-4F5952AE6435}" srcOrd="3" destOrd="0" presId="urn:microsoft.com/office/officeart/2008/layout/HorizontalMultiLevelHierarchy"/>
    <dgm:cxn modelId="{4C8E7C3E-B324-4774-9C16-140246E3EAD8}" type="presParOf" srcId="{ACC67BE2-DC1A-4C29-BAAF-4F5952AE6435}" destId="{7E99E994-D278-4CDB-A734-94B38DD4B5A4}" srcOrd="0" destOrd="0" presId="urn:microsoft.com/office/officeart/2008/layout/HorizontalMultiLevelHierarchy"/>
    <dgm:cxn modelId="{F8B8ECE7-F434-44AD-890E-E0CE1246C2AD}" type="presParOf" srcId="{ACC67BE2-DC1A-4C29-BAAF-4F5952AE6435}" destId="{C318ED08-10CD-4F99-8227-B45B19ACC1B6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E06B9E9B-0066-4815-BFD9-93B1BEF2B0C6}" type="doc">
      <dgm:prSet loTypeId="urn:microsoft.com/office/officeart/2008/layout/HorizontalMultiLevelHierarchy" loCatId="hierarchy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B39E2F7E-1FE7-43E2-95BA-52D7606FC237}">
      <dgm:prSet phldrT="[Text]" custT="1"/>
      <dgm:spPr/>
      <dgm:t>
        <a:bodyPr/>
        <a:lstStyle/>
        <a:p>
          <a:r>
            <a:rPr lang="en-US" sz="2600" dirty="0" err="1"/>
            <a:t>EmptyStatement</a:t>
          </a:r>
          <a:endParaRPr lang="en-US" sz="2600" dirty="0"/>
        </a:p>
      </dgm:t>
    </dgm:pt>
    <dgm:pt modelId="{6A66114B-4D40-49E5-8FDE-5FAE6C55BAE9}" type="parTrans" cxnId="{C43FA756-D437-4E73-8AE7-2F73C20A20A6}">
      <dgm:prSet/>
      <dgm:spPr/>
      <dgm:t>
        <a:bodyPr/>
        <a:lstStyle/>
        <a:p>
          <a:endParaRPr lang="en-US"/>
        </a:p>
      </dgm:t>
    </dgm:pt>
    <dgm:pt modelId="{74D25D32-731E-4901-AA0A-95D941BD49C9}" type="sibTrans" cxnId="{C43FA756-D437-4E73-8AE7-2F73C20A20A6}">
      <dgm:prSet/>
      <dgm:spPr/>
      <dgm:t>
        <a:bodyPr/>
        <a:lstStyle/>
        <a:p>
          <a:endParaRPr lang="en-US"/>
        </a:p>
      </dgm:t>
    </dgm:pt>
    <dgm:pt modelId="{2BD4DB88-C03D-48BB-B0F9-EB7F6D1AD516}">
      <dgm:prSet phldrT="[Text]" custT="1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n-US" sz="1200" dirty="0"/>
            <a:t> </a:t>
          </a:r>
          <a:r>
            <a:rPr lang="en-US" sz="2000" dirty="0" err="1"/>
            <a:t>SemicolonToken</a:t>
          </a:r>
          <a:endParaRPr lang="en-US" sz="1200" dirty="0"/>
        </a:p>
      </dgm:t>
    </dgm:pt>
    <dgm:pt modelId="{AA65D84A-471C-4522-8661-5A89663562AF}" type="parTrans" cxnId="{4ABFC84A-161E-4A00-9511-DFE0E80017B4}">
      <dgm:prSet/>
      <dgm:spPr/>
      <dgm:t>
        <a:bodyPr/>
        <a:lstStyle/>
        <a:p>
          <a:endParaRPr lang="en-US"/>
        </a:p>
      </dgm:t>
    </dgm:pt>
    <dgm:pt modelId="{D0355BC3-A567-4430-B29C-961AD03A9A15}" type="sibTrans" cxnId="{4ABFC84A-161E-4A00-9511-DFE0E80017B4}">
      <dgm:prSet/>
      <dgm:spPr/>
      <dgm:t>
        <a:bodyPr/>
        <a:lstStyle/>
        <a:p>
          <a:endParaRPr lang="en-US"/>
        </a:p>
      </dgm:t>
    </dgm:pt>
    <dgm:pt modelId="{CC9F0E19-0A23-4CDF-978B-70E5B87D39C8}" type="pres">
      <dgm:prSet presAssocID="{E06B9E9B-0066-4815-BFD9-93B1BEF2B0C6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33924351-F85F-4892-8D2F-2D6150642A40}" type="pres">
      <dgm:prSet presAssocID="{B39E2F7E-1FE7-43E2-95BA-52D7606FC237}" presName="root1" presStyleCnt="0"/>
      <dgm:spPr/>
    </dgm:pt>
    <dgm:pt modelId="{FB1C2AAD-BCBF-4891-A9A1-2E8D3141CCAF}" type="pres">
      <dgm:prSet presAssocID="{B39E2F7E-1FE7-43E2-95BA-52D7606FC237}" presName="LevelOneTextNode" presStyleLbl="node0" presStyleIdx="0" presStyleCnt="1" custScaleX="72846" custScaleY="73572" custLinFactNeighborX="1773" custLinFactNeighborY="10495">
        <dgm:presLayoutVars>
          <dgm:chPref val="3"/>
        </dgm:presLayoutVars>
      </dgm:prSet>
      <dgm:spPr/>
    </dgm:pt>
    <dgm:pt modelId="{9FBD2962-A399-42A5-8046-46CED4097FB2}" type="pres">
      <dgm:prSet presAssocID="{B39E2F7E-1FE7-43E2-95BA-52D7606FC237}" presName="level2hierChild" presStyleCnt="0"/>
      <dgm:spPr/>
    </dgm:pt>
    <dgm:pt modelId="{8F4E126D-8ACB-4349-AD55-9DD95EADE4C1}" type="pres">
      <dgm:prSet presAssocID="{AA65D84A-471C-4522-8661-5A89663562AF}" presName="conn2-1" presStyleLbl="parChTrans1D2" presStyleIdx="0" presStyleCnt="1"/>
      <dgm:spPr/>
    </dgm:pt>
    <dgm:pt modelId="{A2B24ECF-4FE5-4884-A3A1-525416BAF444}" type="pres">
      <dgm:prSet presAssocID="{AA65D84A-471C-4522-8661-5A89663562AF}" presName="connTx" presStyleLbl="parChTrans1D2" presStyleIdx="0" presStyleCnt="1"/>
      <dgm:spPr/>
    </dgm:pt>
    <dgm:pt modelId="{ACC67BE2-DC1A-4C29-BAAF-4F5952AE6435}" type="pres">
      <dgm:prSet presAssocID="{2BD4DB88-C03D-48BB-B0F9-EB7F6D1AD516}" presName="root2" presStyleCnt="0"/>
      <dgm:spPr/>
    </dgm:pt>
    <dgm:pt modelId="{7E99E994-D278-4CDB-A734-94B38DD4B5A4}" type="pres">
      <dgm:prSet presAssocID="{2BD4DB88-C03D-48BB-B0F9-EB7F6D1AD516}" presName="LevelTwoTextNode" presStyleLbl="node2" presStyleIdx="0" presStyleCnt="1" custLinFactNeighborX="1026" custLinFactNeighborY="55240">
        <dgm:presLayoutVars>
          <dgm:chPref val="3"/>
        </dgm:presLayoutVars>
      </dgm:prSet>
      <dgm:spPr/>
    </dgm:pt>
    <dgm:pt modelId="{C318ED08-10CD-4F99-8227-B45B19ACC1B6}" type="pres">
      <dgm:prSet presAssocID="{2BD4DB88-C03D-48BB-B0F9-EB7F6D1AD516}" presName="level3hierChild" presStyleCnt="0"/>
      <dgm:spPr/>
    </dgm:pt>
  </dgm:ptLst>
  <dgm:cxnLst>
    <dgm:cxn modelId="{3B001017-9401-41AE-B6AD-A6C9856802AE}" type="presOf" srcId="{E06B9E9B-0066-4815-BFD9-93B1BEF2B0C6}" destId="{CC9F0E19-0A23-4CDF-978B-70E5B87D39C8}" srcOrd="0" destOrd="0" presId="urn:microsoft.com/office/officeart/2008/layout/HorizontalMultiLevelHierarchy"/>
    <dgm:cxn modelId="{89F8A124-29A1-4256-98B2-CA6665777993}" type="presOf" srcId="{AA65D84A-471C-4522-8661-5A89663562AF}" destId="{A2B24ECF-4FE5-4884-A3A1-525416BAF444}" srcOrd="1" destOrd="0" presId="urn:microsoft.com/office/officeart/2008/layout/HorizontalMultiLevelHierarchy"/>
    <dgm:cxn modelId="{67512E25-AD47-4C57-8EAA-5020553077FE}" type="presOf" srcId="{AA65D84A-471C-4522-8661-5A89663562AF}" destId="{8F4E126D-8ACB-4349-AD55-9DD95EADE4C1}" srcOrd="0" destOrd="0" presId="urn:microsoft.com/office/officeart/2008/layout/HorizontalMultiLevelHierarchy"/>
    <dgm:cxn modelId="{4ABFC84A-161E-4A00-9511-DFE0E80017B4}" srcId="{B39E2F7E-1FE7-43E2-95BA-52D7606FC237}" destId="{2BD4DB88-C03D-48BB-B0F9-EB7F6D1AD516}" srcOrd="0" destOrd="0" parTransId="{AA65D84A-471C-4522-8661-5A89663562AF}" sibTransId="{D0355BC3-A567-4430-B29C-961AD03A9A15}"/>
    <dgm:cxn modelId="{C43FA756-D437-4E73-8AE7-2F73C20A20A6}" srcId="{E06B9E9B-0066-4815-BFD9-93B1BEF2B0C6}" destId="{B39E2F7E-1FE7-43E2-95BA-52D7606FC237}" srcOrd="0" destOrd="0" parTransId="{6A66114B-4D40-49E5-8FDE-5FAE6C55BAE9}" sibTransId="{74D25D32-731E-4901-AA0A-95D941BD49C9}"/>
    <dgm:cxn modelId="{8F4FA17D-F7E9-42CB-9A42-DF9D22AF66B8}" type="presOf" srcId="{B39E2F7E-1FE7-43E2-95BA-52D7606FC237}" destId="{FB1C2AAD-BCBF-4891-A9A1-2E8D3141CCAF}" srcOrd="0" destOrd="0" presId="urn:microsoft.com/office/officeart/2008/layout/HorizontalMultiLevelHierarchy"/>
    <dgm:cxn modelId="{4A0F9B96-4EFF-4F47-A087-E56BB561EEFE}" type="presOf" srcId="{2BD4DB88-C03D-48BB-B0F9-EB7F6D1AD516}" destId="{7E99E994-D278-4CDB-A734-94B38DD4B5A4}" srcOrd="0" destOrd="0" presId="urn:microsoft.com/office/officeart/2008/layout/HorizontalMultiLevelHierarchy"/>
    <dgm:cxn modelId="{B0DC985F-96A8-41DE-9411-BD7749BB6677}" type="presParOf" srcId="{CC9F0E19-0A23-4CDF-978B-70E5B87D39C8}" destId="{33924351-F85F-4892-8D2F-2D6150642A40}" srcOrd="0" destOrd="0" presId="urn:microsoft.com/office/officeart/2008/layout/HorizontalMultiLevelHierarchy"/>
    <dgm:cxn modelId="{8BF1EAA3-1862-4E50-91E6-BB50C837BE76}" type="presParOf" srcId="{33924351-F85F-4892-8D2F-2D6150642A40}" destId="{FB1C2AAD-BCBF-4891-A9A1-2E8D3141CCAF}" srcOrd="0" destOrd="0" presId="urn:microsoft.com/office/officeart/2008/layout/HorizontalMultiLevelHierarchy"/>
    <dgm:cxn modelId="{D0291CBB-8FEF-4208-A5ED-D7A1084C29B6}" type="presParOf" srcId="{33924351-F85F-4892-8D2F-2D6150642A40}" destId="{9FBD2962-A399-42A5-8046-46CED4097FB2}" srcOrd="1" destOrd="0" presId="urn:microsoft.com/office/officeart/2008/layout/HorizontalMultiLevelHierarchy"/>
    <dgm:cxn modelId="{450BEE7F-A86C-4EBD-9221-3BB40E657459}" type="presParOf" srcId="{9FBD2962-A399-42A5-8046-46CED4097FB2}" destId="{8F4E126D-8ACB-4349-AD55-9DD95EADE4C1}" srcOrd="0" destOrd="0" presId="urn:microsoft.com/office/officeart/2008/layout/HorizontalMultiLevelHierarchy"/>
    <dgm:cxn modelId="{12868233-ACF0-4F25-86EB-2C14D873D813}" type="presParOf" srcId="{8F4E126D-8ACB-4349-AD55-9DD95EADE4C1}" destId="{A2B24ECF-4FE5-4884-A3A1-525416BAF444}" srcOrd="0" destOrd="0" presId="urn:microsoft.com/office/officeart/2008/layout/HorizontalMultiLevelHierarchy"/>
    <dgm:cxn modelId="{94394421-FF1E-4C06-B67A-94769C289C4D}" type="presParOf" srcId="{9FBD2962-A399-42A5-8046-46CED4097FB2}" destId="{ACC67BE2-DC1A-4C29-BAAF-4F5952AE6435}" srcOrd="1" destOrd="0" presId="urn:microsoft.com/office/officeart/2008/layout/HorizontalMultiLevelHierarchy"/>
    <dgm:cxn modelId="{4C8E7C3E-B324-4774-9C16-140246E3EAD8}" type="presParOf" srcId="{ACC67BE2-DC1A-4C29-BAAF-4F5952AE6435}" destId="{7E99E994-D278-4CDB-A734-94B38DD4B5A4}" srcOrd="0" destOrd="0" presId="urn:microsoft.com/office/officeart/2008/layout/HorizontalMultiLevelHierarchy"/>
    <dgm:cxn modelId="{F8B8ECE7-F434-44AD-890E-E0CE1246C2AD}" type="presParOf" srcId="{ACC67BE2-DC1A-4C29-BAAF-4F5952AE6435}" destId="{C318ED08-10CD-4F99-8227-B45B19ACC1B6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2DE0D52-0BFA-43C6-BF78-1CD47C768EB4}" type="doc">
      <dgm:prSet loTypeId="urn:microsoft.com/office/officeart/2005/8/layout/gear1" loCatId="process" qsTypeId="urn:microsoft.com/office/officeart/2005/8/quickstyle/simple1" qsCatId="simple" csTypeId="urn:microsoft.com/office/officeart/2005/8/colors/colorful1" csCatId="colorful" phldr="1"/>
      <dgm:spPr/>
    </dgm:pt>
    <dgm:pt modelId="{EA7C2512-1D58-4CA8-8BBA-7BE04FD864DE}">
      <dgm:prSet phldrT="[Текст]" custT="1"/>
      <dgm:spPr/>
      <dgm:t>
        <a:bodyPr/>
        <a:lstStyle/>
        <a:p>
          <a:r>
            <a:rPr lang="ru-RU" sz="1800" dirty="0"/>
            <a:t>Каталог</a:t>
          </a:r>
          <a:endParaRPr lang="ru-RU" sz="800" dirty="0"/>
        </a:p>
      </dgm:t>
    </dgm:pt>
    <dgm:pt modelId="{07BB3DDB-989B-4453-B3D2-9EC6D6483012}" type="parTrans" cxnId="{7E31BC35-C1EE-454C-86EC-2015DA55E7F3}">
      <dgm:prSet/>
      <dgm:spPr/>
      <dgm:t>
        <a:bodyPr/>
        <a:lstStyle/>
        <a:p>
          <a:endParaRPr lang="ru-RU"/>
        </a:p>
      </dgm:t>
    </dgm:pt>
    <dgm:pt modelId="{028EE076-8664-41D1-B8C6-B1274E8A14C1}" type="sibTrans" cxnId="{7E31BC35-C1EE-454C-86EC-2015DA55E7F3}">
      <dgm:prSet/>
      <dgm:spPr/>
      <dgm:t>
        <a:bodyPr/>
        <a:lstStyle/>
        <a:p>
          <a:endParaRPr lang="ru-RU"/>
        </a:p>
      </dgm:t>
    </dgm:pt>
    <dgm:pt modelId="{ED4F8CA7-6D95-4003-8D6B-9C230F4D06B9}">
      <dgm:prSet phldrT="[Текст]" custT="1"/>
      <dgm:spPr/>
      <dgm:t>
        <a:bodyPr/>
        <a:lstStyle/>
        <a:p>
          <a:r>
            <a:rPr lang="ru-RU" sz="1800" dirty="0"/>
            <a:t>Лаборатория</a:t>
          </a:r>
          <a:endParaRPr lang="ru-RU" sz="1000" dirty="0"/>
        </a:p>
      </dgm:t>
    </dgm:pt>
    <dgm:pt modelId="{04DAE6ED-DEDC-4DC0-A53E-C7349E03FC49}" type="parTrans" cxnId="{EF80DB35-37D4-40FC-B2EC-916A22B918E9}">
      <dgm:prSet/>
      <dgm:spPr/>
      <dgm:t>
        <a:bodyPr/>
        <a:lstStyle/>
        <a:p>
          <a:endParaRPr lang="ru-RU"/>
        </a:p>
      </dgm:t>
    </dgm:pt>
    <dgm:pt modelId="{B3035113-5E0A-434B-8EC8-B0A257A32FB5}" type="sibTrans" cxnId="{EF80DB35-37D4-40FC-B2EC-916A22B918E9}">
      <dgm:prSet/>
      <dgm:spPr/>
      <dgm:t>
        <a:bodyPr/>
        <a:lstStyle/>
        <a:p>
          <a:endParaRPr lang="ru-RU"/>
        </a:p>
      </dgm:t>
    </dgm:pt>
    <dgm:pt modelId="{EC12C91A-F1B9-4544-9FDC-F56A447392AB}" type="pres">
      <dgm:prSet presAssocID="{B2DE0D52-0BFA-43C6-BF78-1CD47C768EB4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588FB5A7-3750-4E3D-AAF2-2D5D2A1C25A4}" type="pres">
      <dgm:prSet presAssocID="{ED4F8CA7-6D95-4003-8D6B-9C230F4D06B9}" presName="gear1" presStyleLbl="node1" presStyleIdx="0" presStyleCnt="2" custScaleX="109102" custScaleY="107732" custLinFactNeighborX="3444" custLinFactNeighborY="5581">
        <dgm:presLayoutVars>
          <dgm:chMax val="1"/>
          <dgm:bulletEnabled val="1"/>
        </dgm:presLayoutVars>
      </dgm:prSet>
      <dgm:spPr/>
    </dgm:pt>
    <dgm:pt modelId="{BC74EFBB-AD89-43EC-B264-A167516C03EB}" type="pres">
      <dgm:prSet presAssocID="{ED4F8CA7-6D95-4003-8D6B-9C230F4D06B9}" presName="gear1srcNode" presStyleLbl="node1" presStyleIdx="0" presStyleCnt="2"/>
      <dgm:spPr/>
    </dgm:pt>
    <dgm:pt modelId="{BF1C418B-E196-49B7-A056-FBB7268A2E93}" type="pres">
      <dgm:prSet presAssocID="{ED4F8CA7-6D95-4003-8D6B-9C230F4D06B9}" presName="gear1dstNode" presStyleLbl="node1" presStyleIdx="0" presStyleCnt="2"/>
      <dgm:spPr/>
    </dgm:pt>
    <dgm:pt modelId="{11774217-D6A3-4E96-8F15-87569DD1E07F}" type="pres">
      <dgm:prSet presAssocID="{EA7C2512-1D58-4CA8-8BBA-7BE04FD864DE}" presName="gear2" presStyleLbl="node1" presStyleIdx="1" presStyleCnt="2" custScaleX="111877" custScaleY="111672">
        <dgm:presLayoutVars>
          <dgm:chMax val="1"/>
          <dgm:bulletEnabled val="1"/>
        </dgm:presLayoutVars>
      </dgm:prSet>
      <dgm:spPr/>
    </dgm:pt>
    <dgm:pt modelId="{BC77ABFE-2735-4250-AF74-5951EB81CD1E}" type="pres">
      <dgm:prSet presAssocID="{EA7C2512-1D58-4CA8-8BBA-7BE04FD864DE}" presName="gear2srcNode" presStyleLbl="node1" presStyleIdx="1" presStyleCnt="2"/>
      <dgm:spPr/>
    </dgm:pt>
    <dgm:pt modelId="{513C910E-7BDD-4C6A-975F-973B13F5ED72}" type="pres">
      <dgm:prSet presAssocID="{EA7C2512-1D58-4CA8-8BBA-7BE04FD864DE}" presName="gear2dstNode" presStyleLbl="node1" presStyleIdx="1" presStyleCnt="2"/>
      <dgm:spPr/>
    </dgm:pt>
    <dgm:pt modelId="{0360E19E-9181-4A7A-8ED6-73930C7493B0}" type="pres">
      <dgm:prSet presAssocID="{B3035113-5E0A-434B-8EC8-B0A257A32FB5}" presName="connector1" presStyleLbl="sibTrans2D1" presStyleIdx="0" presStyleCnt="2" custLinFactNeighborX="0" custLinFactNeighborY="3044"/>
      <dgm:spPr/>
    </dgm:pt>
    <dgm:pt modelId="{3156BAC8-5449-4558-B949-4403251E60A8}" type="pres">
      <dgm:prSet presAssocID="{028EE076-8664-41D1-B8C6-B1274E8A14C1}" presName="connector2" presStyleLbl="sibTrans2D1" presStyleIdx="1" presStyleCnt="2"/>
      <dgm:spPr/>
    </dgm:pt>
  </dgm:ptLst>
  <dgm:cxnLst>
    <dgm:cxn modelId="{699D6211-7EDC-4E59-B61F-504643F759C2}" type="presOf" srcId="{028EE076-8664-41D1-B8C6-B1274E8A14C1}" destId="{3156BAC8-5449-4558-B949-4403251E60A8}" srcOrd="0" destOrd="0" presId="urn:microsoft.com/office/officeart/2005/8/layout/gear1"/>
    <dgm:cxn modelId="{C54FB021-F155-46CA-97F1-400115332A03}" type="presOf" srcId="{ED4F8CA7-6D95-4003-8D6B-9C230F4D06B9}" destId="{BF1C418B-E196-49B7-A056-FBB7268A2E93}" srcOrd="2" destOrd="0" presId="urn:microsoft.com/office/officeart/2005/8/layout/gear1"/>
    <dgm:cxn modelId="{7E31BC35-C1EE-454C-86EC-2015DA55E7F3}" srcId="{B2DE0D52-0BFA-43C6-BF78-1CD47C768EB4}" destId="{EA7C2512-1D58-4CA8-8BBA-7BE04FD864DE}" srcOrd="1" destOrd="0" parTransId="{07BB3DDB-989B-4453-B3D2-9EC6D6483012}" sibTransId="{028EE076-8664-41D1-B8C6-B1274E8A14C1}"/>
    <dgm:cxn modelId="{EF80DB35-37D4-40FC-B2EC-916A22B918E9}" srcId="{B2DE0D52-0BFA-43C6-BF78-1CD47C768EB4}" destId="{ED4F8CA7-6D95-4003-8D6B-9C230F4D06B9}" srcOrd="0" destOrd="0" parTransId="{04DAE6ED-DEDC-4DC0-A53E-C7349E03FC49}" sibTransId="{B3035113-5E0A-434B-8EC8-B0A257A32FB5}"/>
    <dgm:cxn modelId="{28EFE447-1221-479C-89DA-A2D8676F140C}" type="presOf" srcId="{EA7C2512-1D58-4CA8-8BBA-7BE04FD864DE}" destId="{BC77ABFE-2735-4250-AF74-5951EB81CD1E}" srcOrd="1" destOrd="0" presId="urn:microsoft.com/office/officeart/2005/8/layout/gear1"/>
    <dgm:cxn modelId="{9C116B6D-AB42-42AF-94F7-B1C655A74D54}" type="presOf" srcId="{EA7C2512-1D58-4CA8-8BBA-7BE04FD864DE}" destId="{513C910E-7BDD-4C6A-975F-973B13F5ED72}" srcOrd="2" destOrd="0" presId="urn:microsoft.com/office/officeart/2005/8/layout/gear1"/>
    <dgm:cxn modelId="{B55B7B73-8526-4A8A-8A00-33EFD3BDCF55}" type="presOf" srcId="{EA7C2512-1D58-4CA8-8BBA-7BE04FD864DE}" destId="{11774217-D6A3-4E96-8F15-87569DD1E07F}" srcOrd="0" destOrd="0" presId="urn:microsoft.com/office/officeart/2005/8/layout/gear1"/>
    <dgm:cxn modelId="{9E6C7B54-708E-4EC7-9A11-1211295C12E5}" type="presOf" srcId="{ED4F8CA7-6D95-4003-8D6B-9C230F4D06B9}" destId="{BC74EFBB-AD89-43EC-B264-A167516C03EB}" srcOrd="1" destOrd="0" presId="urn:microsoft.com/office/officeart/2005/8/layout/gear1"/>
    <dgm:cxn modelId="{047E95B4-7479-4CB4-B666-CD4DA183E21D}" type="presOf" srcId="{B3035113-5E0A-434B-8EC8-B0A257A32FB5}" destId="{0360E19E-9181-4A7A-8ED6-73930C7493B0}" srcOrd="0" destOrd="0" presId="urn:microsoft.com/office/officeart/2005/8/layout/gear1"/>
    <dgm:cxn modelId="{1BD68EBF-F10C-4446-A265-02023B0564B6}" type="presOf" srcId="{B2DE0D52-0BFA-43C6-BF78-1CD47C768EB4}" destId="{EC12C91A-F1B9-4544-9FDC-F56A447392AB}" srcOrd="0" destOrd="0" presId="urn:microsoft.com/office/officeart/2005/8/layout/gear1"/>
    <dgm:cxn modelId="{043CCCCD-356D-4B32-A78B-C7CEAB7FA7CF}" type="presOf" srcId="{ED4F8CA7-6D95-4003-8D6B-9C230F4D06B9}" destId="{588FB5A7-3750-4E3D-AAF2-2D5D2A1C25A4}" srcOrd="0" destOrd="0" presId="urn:microsoft.com/office/officeart/2005/8/layout/gear1"/>
    <dgm:cxn modelId="{953DD5A3-32B7-404E-A8C7-138DB4FD0BFD}" type="presParOf" srcId="{EC12C91A-F1B9-4544-9FDC-F56A447392AB}" destId="{588FB5A7-3750-4E3D-AAF2-2D5D2A1C25A4}" srcOrd="0" destOrd="0" presId="urn:microsoft.com/office/officeart/2005/8/layout/gear1"/>
    <dgm:cxn modelId="{55484C5B-AE89-4A0E-86E7-63C4582A7597}" type="presParOf" srcId="{EC12C91A-F1B9-4544-9FDC-F56A447392AB}" destId="{BC74EFBB-AD89-43EC-B264-A167516C03EB}" srcOrd="1" destOrd="0" presId="urn:microsoft.com/office/officeart/2005/8/layout/gear1"/>
    <dgm:cxn modelId="{A8365584-715E-40FB-8773-C55D8639EAB8}" type="presParOf" srcId="{EC12C91A-F1B9-4544-9FDC-F56A447392AB}" destId="{BF1C418B-E196-49B7-A056-FBB7268A2E93}" srcOrd="2" destOrd="0" presId="urn:microsoft.com/office/officeart/2005/8/layout/gear1"/>
    <dgm:cxn modelId="{E92CD184-0CC1-46AF-ACE7-63B43513511D}" type="presParOf" srcId="{EC12C91A-F1B9-4544-9FDC-F56A447392AB}" destId="{11774217-D6A3-4E96-8F15-87569DD1E07F}" srcOrd="3" destOrd="0" presId="urn:microsoft.com/office/officeart/2005/8/layout/gear1"/>
    <dgm:cxn modelId="{A7F173EB-4A5A-4AC7-A0FA-EB173F0F0FC2}" type="presParOf" srcId="{EC12C91A-F1B9-4544-9FDC-F56A447392AB}" destId="{BC77ABFE-2735-4250-AF74-5951EB81CD1E}" srcOrd="4" destOrd="0" presId="urn:microsoft.com/office/officeart/2005/8/layout/gear1"/>
    <dgm:cxn modelId="{CBE80747-E6DF-4BFB-BE67-79D016782728}" type="presParOf" srcId="{EC12C91A-F1B9-4544-9FDC-F56A447392AB}" destId="{513C910E-7BDD-4C6A-975F-973B13F5ED72}" srcOrd="5" destOrd="0" presId="urn:microsoft.com/office/officeart/2005/8/layout/gear1"/>
    <dgm:cxn modelId="{262D2876-D9EF-46BD-B6D4-1A8486D7FC90}" type="presParOf" srcId="{EC12C91A-F1B9-4544-9FDC-F56A447392AB}" destId="{0360E19E-9181-4A7A-8ED6-73930C7493B0}" srcOrd="6" destOrd="0" presId="urn:microsoft.com/office/officeart/2005/8/layout/gear1"/>
    <dgm:cxn modelId="{0814AD21-F27E-4C68-A51D-18B252BDA422}" type="presParOf" srcId="{EC12C91A-F1B9-4544-9FDC-F56A447392AB}" destId="{3156BAC8-5449-4558-B949-4403251E60A8}" srcOrd="7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89C5282-A366-47C9-9F36-BAA6C83A11B0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ru-RU"/>
        </a:p>
      </dgm:t>
    </dgm:pt>
    <dgm:pt modelId="{334A61D0-AABB-4FAB-9B5A-56EFF1A1D222}">
      <dgm:prSet phldrT="[Текст]"/>
      <dgm:spPr>
        <a:solidFill>
          <a:schemeClr val="accent6"/>
        </a:solidFill>
      </dgm:spPr>
      <dgm:t>
        <a:bodyPr/>
        <a:lstStyle/>
        <a:p>
          <a:r>
            <a:rPr lang="en-US" dirty="0"/>
            <a:t>Code Review</a:t>
          </a:r>
          <a:endParaRPr lang="ru-RU" dirty="0"/>
        </a:p>
      </dgm:t>
    </dgm:pt>
    <dgm:pt modelId="{550C1E3C-1352-4EF3-89BF-D545C2BB0186}" type="parTrans" cxnId="{A16CA3DE-D65E-425B-B611-5317EF9AC169}">
      <dgm:prSet/>
      <dgm:spPr/>
      <dgm:t>
        <a:bodyPr/>
        <a:lstStyle/>
        <a:p>
          <a:endParaRPr lang="ru-RU"/>
        </a:p>
      </dgm:t>
    </dgm:pt>
    <dgm:pt modelId="{15475B9C-3D90-4DF8-B8DB-3B06848D0E30}" type="sibTrans" cxnId="{A16CA3DE-D65E-425B-B611-5317EF9AC169}">
      <dgm:prSet/>
      <dgm:spPr/>
      <dgm:t>
        <a:bodyPr/>
        <a:lstStyle/>
        <a:p>
          <a:endParaRPr lang="ru-RU"/>
        </a:p>
      </dgm:t>
    </dgm:pt>
    <dgm:pt modelId="{C1C851E4-D67A-4B5A-A26B-8930CC60C1EC}">
      <dgm:prSet phldrT="[Текст]"/>
      <dgm:spPr/>
      <dgm:t>
        <a:bodyPr/>
        <a:lstStyle/>
        <a:p>
          <a:r>
            <a:rPr lang="en-US" dirty="0"/>
            <a:t>Code Coverage</a:t>
          </a:r>
          <a:endParaRPr lang="ru-RU" dirty="0"/>
        </a:p>
      </dgm:t>
    </dgm:pt>
    <dgm:pt modelId="{E6561569-75DF-43E0-9D04-8AF1A79874E3}" type="parTrans" cxnId="{E2742719-E809-4309-820C-F3AE703FA021}">
      <dgm:prSet/>
      <dgm:spPr/>
      <dgm:t>
        <a:bodyPr/>
        <a:lstStyle/>
        <a:p>
          <a:endParaRPr lang="ru-RU"/>
        </a:p>
      </dgm:t>
    </dgm:pt>
    <dgm:pt modelId="{1FEFD4DF-7304-4A9D-9B49-CDC72562DA10}" type="sibTrans" cxnId="{E2742719-E809-4309-820C-F3AE703FA021}">
      <dgm:prSet/>
      <dgm:spPr/>
      <dgm:t>
        <a:bodyPr/>
        <a:lstStyle/>
        <a:p>
          <a:endParaRPr lang="ru-RU"/>
        </a:p>
      </dgm:t>
    </dgm:pt>
    <dgm:pt modelId="{F5B1D8EC-A95D-4CA7-BDEC-5E4C2700D725}">
      <dgm:prSet phldrT="[Текст]"/>
      <dgm:spPr/>
      <dgm:t>
        <a:bodyPr/>
        <a:lstStyle/>
        <a:p>
          <a:r>
            <a:rPr lang="en-US" dirty="0"/>
            <a:t>Mutation Testing</a:t>
          </a:r>
          <a:endParaRPr lang="ru-RU" dirty="0"/>
        </a:p>
      </dgm:t>
    </dgm:pt>
    <dgm:pt modelId="{CC7C5E8F-E422-4EFD-94E3-401485B256C2}" type="parTrans" cxnId="{59333BB7-A696-4F9B-A06B-CAF17C55238A}">
      <dgm:prSet/>
      <dgm:spPr/>
      <dgm:t>
        <a:bodyPr/>
        <a:lstStyle/>
        <a:p>
          <a:endParaRPr lang="ru-RU"/>
        </a:p>
      </dgm:t>
    </dgm:pt>
    <dgm:pt modelId="{7ADD9C88-C576-461A-AE1A-FC590D29A43C}" type="sibTrans" cxnId="{59333BB7-A696-4F9B-A06B-CAF17C55238A}">
      <dgm:prSet/>
      <dgm:spPr/>
      <dgm:t>
        <a:bodyPr/>
        <a:lstStyle/>
        <a:p>
          <a:endParaRPr lang="ru-RU"/>
        </a:p>
      </dgm:t>
    </dgm:pt>
    <dgm:pt modelId="{72FBDB1A-2750-40B8-B697-88439F18A75E}">
      <dgm:prSet phldrT="[Текст]"/>
      <dgm:spPr/>
      <dgm:t>
        <a:bodyPr/>
        <a:lstStyle/>
        <a:p>
          <a:r>
            <a:rPr lang="en-US" dirty="0"/>
            <a:t>Analyzers</a:t>
          </a:r>
          <a:endParaRPr lang="ru-RU" dirty="0"/>
        </a:p>
      </dgm:t>
    </dgm:pt>
    <dgm:pt modelId="{689C9253-64A7-4D40-95C3-286078EDAD90}" type="parTrans" cxnId="{35F9411B-9D1B-4485-BC34-CDD98FFC4698}">
      <dgm:prSet/>
      <dgm:spPr/>
      <dgm:t>
        <a:bodyPr/>
        <a:lstStyle/>
        <a:p>
          <a:endParaRPr lang="ru-RU"/>
        </a:p>
      </dgm:t>
    </dgm:pt>
    <dgm:pt modelId="{27EBA7E3-7E46-4562-909B-E53DD8DF89CC}" type="sibTrans" cxnId="{35F9411B-9D1B-4485-BC34-CDD98FFC4698}">
      <dgm:prSet/>
      <dgm:spPr/>
      <dgm:t>
        <a:bodyPr/>
        <a:lstStyle/>
        <a:p>
          <a:endParaRPr lang="ru-RU"/>
        </a:p>
      </dgm:t>
    </dgm:pt>
    <dgm:pt modelId="{44697B47-D0A8-4417-AAFE-BD7F11E13CD9}" type="pres">
      <dgm:prSet presAssocID="{C89C5282-A366-47C9-9F36-BAA6C83A11B0}" presName="linear" presStyleCnt="0">
        <dgm:presLayoutVars>
          <dgm:animLvl val="lvl"/>
          <dgm:resizeHandles val="exact"/>
        </dgm:presLayoutVars>
      </dgm:prSet>
      <dgm:spPr/>
    </dgm:pt>
    <dgm:pt modelId="{E94DE7AB-B19E-4308-B4F7-823D73A88462}" type="pres">
      <dgm:prSet presAssocID="{334A61D0-AABB-4FAB-9B5A-56EFF1A1D222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8B4A3170-EC7B-4E19-94D2-6A2684996C17}" type="pres">
      <dgm:prSet presAssocID="{15475B9C-3D90-4DF8-B8DB-3B06848D0E30}" presName="spacer" presStyleCnt="0"/>
      <dgm:spPr/>
    </dgm:pt>
    <dgm:pt modelId="{FD734122-138F-4421-87E8-A5EC04EDD99F}" type="pres">
      <dgm:prSet presAssocID="{72FBDB1A-2750-40B8-B697-88439F18A75E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E9C50466-12B3-4C6E-B22B-6C0E2A2FA17A}" type="pres">
      <dgm:prSet presAssocID="{27EBA7E3-7E46-4562-909B-E53DD8DF89CC}" presName="spacer" presStyleCnt="0"/>
      <dgm:spPr/>
    </dgm:pt>
    <dgm:pt modelId="{99EDB08C-A6DC-4B9F-81B1-2E3FBFEB4643}" type="pres">
      <dgm:prSet presAssocID="{C1C851E4-D67A-4B5A-A26B-8930CC60C1EC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F1B48D90-A546-4D81-B9A0-8FCD13A329EA}" type="pres">
      <dgm:prSet presAssocID="{1FEFD4DF-7304-4A9D-9B49-CDC72562DA10}" presName="spacer" presStyleCnt="0"/>
      <dgm:spPr/>
    </dgm:pt>
    <dgm:pt modelId="{10AFD369-1D72-4CF5-B5F9-FB10AF6DB29C}" type="pres">
      <dgm:prSet presAssocID="{F5B1D8EC-A95D-4CA7-BDEC-5E4C2700D725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BC87BC08-67E6-4D15-AFA0-E9671018733B}" type="presOf" srcId="{C89C5282-A366-47C9-9F36-BAA6C83A11B0}" destId="{44697B47-D0A8-4417-AAFE-BD7F11E13CD9}" srcOrd="0" destOrd="0" presId="urn:microsoft.com/office/officeart/2005/8/layout/vList2"/>
    <dgm:cxn modelId="{E2742719-E809-4309-820C-F3AE703FA021}" srcId="{C89C5282-A366-47C9-9F36-BAA6C83A11B0}" destId="{C1C851E4-D67A-4B5A-A26B-8930CC60C1EC}" srcOrd="2" destOrd="0" parTransId="{E6561569-75DF-43E0-9D04-8AF1A79874E3}" sibTransId="{1FEFD4DF-7304-4A9D-9B49-CDC72562DA10}"/>
    <dgm:cxn modelId="{35F9411B-9D1B-4485-BC34-CDD98FFC4698}" srcId="{C89C5282-A366-47C9-9F36-BAA6C83A11B0}" destId="{72FBDB1A-2750-40B8-B697-88439F18A75E}" srcOrd="1" destOrd="0" parTransId="{689C9253-64A7-4D40-95C3-286078EDAD90}" sibTransId="{27EBA7E3-7E46-4562-909B-E53DD8DF89CC}"/>
    <dgm:cxn modelId="{49E48739-6F92-4CC0-800F-F55329FF560D}" type="presOf" srcId="{F5B1D8EC-A95D-4CA7-BDEC-5E4C2700D725}" destId="{10AFD369-1D72-4CF5-B5F9-FB10AF6DB29C}" srcOrd="0" destOrd="0" presId="urn:microsoft.com/office/officeart/2005/8/layout/vList2"/>
    <dgm:cxn modelId="{C55F6D5B-47D0-498D-8559-05A6F1ADACC8}" type="presOf" srcId="{72FBDB1A-2750-40B8-B697-88439F18A75E}" destId="{FD734122-138F-4421-87E8-A5EC04EDD99F}" srcOrd="0" destOrd="0" presId="urn:microsoft.com/office/officeart/2005/8/layout/vList2"/>
    <dgm:cxn modelId="{96DFFF63-FB65-4B52-BA30-4C76BE8815E6}" type="presOf" srcId="{334A61D0-AABB-4FAB-9B5A-56EFF1A1D222}" destId="{E94DE7AB-B19E-4308-B4F7-823D73A88462}" srcOrd="0" destOrd="0" presId="urn:microsoft.com/office/officeart/2005/8/layout/vList2"/>
    <dgm:cxn modelId="{59333BB7-A696-4F9B-A06B-CAF17C55238A}" srcId="{C89C5282-A366-47C9-9F36-BAA6C83A11B0}" destId="{F5B1D8EC-A95D-4CA7-BDEC-5E4C2700D725}" srcOrd="3" destOrd="0" parTransId="{CC7C5E8F-E422-4EFD-94E3-401485B256C2}" sibTransId="{7ADD9C88-C576-461A-AE1A-FC590D29A43C}"/>
    <dgm:cxn modelId="{F28A81D8-3D30-437E-B389-BFF511118B46}" type="presOf" srcId="{C1C851E4-D67A-4B5A-A26B-8930CC60C1EC}" destId="{99EDB08C-A6DC-4B9F-81B1-2E3FBFEB4643}" srcOrd="0" destOrd="0" presId="urn:microsoft.com/office/officeart/2005/8/layout/vList2"/>
    <dgm:cxn modelId="{A16CA3DE-D65E-425B-B611-5317EF9AC169}" srcId="{C89C5282-A366-47C9-9F36-BAA6C83A11B0}" destId="{334A61D0-AABB-4FAB-9B5A-56EFF1A1D222}" srcOrd="0" destOrd="0" parTransId="{550C1E3C-1352-4EF3-89BF-D545C2BB0186}" sibTransId="{15475B9C-3D90-4DF8-B8DB-3B06848D0E30}"/>
    <dgm:cxn modelId="{09170B06-4385-426E-9ED7-C0DABFEAC9F2}" type="presParOf" srcId="{44697B47-D0A8-4417-AAFE-BD7F11E13CD9}" destId="{E94DE7AB-B19E-4308-B4F7-823D73A88462}" srcOrd="0" destOrd="0" presId="urn:microsoft.com/office/officeart/2005/8/layout/vList2"/>
    <dgm:cxn modelId="{D99325FC-F419-494C-A584-7CEED11F91DA}" type="presParOf" srcId="{44697B47-D0A8-4417-AAFE-BD7F11E13CD9}" destId="{8B4A3170-EC7B-4E19-94D2-6A2684996C17}" srcOrd="1" destOrd="0" presId="urn:microsoft.com/office/officeart/2005/8/layout/vList2"/>
    <dgm:cxn modelId="{DD2B45E5-7F33-4E1B-9B95-D83DA8FFD758}" type="presParOf" srcId="{44697B47-D0A8-4417-AAFE-BD7F11E13CD9}" destId="{FD734122-138F-4421-87E8-A5EC04EDD99F}" srcOrd="2" destOrd="0" presId="urn:microsoft.com/office/officeart/2005/8/layout/vList2"/>
    <dgm:cxn modelId="{6DAC86FB-6C5D-4F19-86E4-1B6A46B0C1BA}" type="presParOf" srcId="{44697B47-D0A8-4417-AAFE-BD7F11E13CD9}" destId="{E9C50466-12B3-4C6E-B22B-6C0E2A2FA17A}" srcOrd="3" destOrd="0" presId="urn:microsoft.com/office/officeart/2005/8/layout/vList2"/>
    <dgm:cxn modelId="{29A38CF9-6905-41C6-8BDE-5E9B76F12CA9}" type="presParOf" srcId="{44697B47-D0A8-4417-AAFE-BD7F11E13CD9}" destId="{99EDB08C-A6DC-4B9F-81B1-2E3FBFEB4643}" srcOrd="4" destOrd="0" presId="urn:microsoft.com/office/officeart/2005/8/layout/vList2"/>
    <dgm:cxn modelId="{46193353-4EC0-4E82-A98E-48950A2A70D1}" type="presParOf" srcId="{44697B47-D0A8-4417-AAFE-BD7F11E13CD9}" destId="{F1B48D90-A546-4D81-B9A0-8FCD13A329EA}" srcOrd="5" destOrd="0" presId="urn:microsoft.com/office/officeart/2005/8/layout/vList2"/>
    <dgm:cxn modelId="{61943A36-3D25-4CFE-BE0D-1B7CB1B4F83D}" type="presParOf" srcId="{44697B47-D0A8-4417-AAFE-BD7F11E13CD9}" destId="{10AFD369-1D72-4CF5-B5F9-FB10AF6DB29C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2B15250-D452-44D6-B225-59E2BA22D4CE}" type="doc">
      <dgm:prSet loTypeId="urn:microsoft.com/office/officeart/2005/8/layout/vProcess5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ru-RU"/>
        </a:p>
      </dgm:t>
    </dgm:pt>
    <dgm:pt modelId="{C4714D19-251B-4EF1-8986-55F2DBAC6E74}">
      <dgm:prSet phldrT="[Текст]"/>
      <dgm:spPr/>
      <dgm:t>
        <a:bodyPr/>
        <a:lstStyle/>
        <a:p>
          <a:r>
            <a:rPr lang="ru-RU" dirty="0"/>
            <a:t>Требования</a:t>
          </a:r>
        </a:p>
      </dgm:t>
    </dgm:pt>
    <dgm:pt modelId="{21AFB1BF-EC88-4409-8F34-6C75810C3C3A}" type="parTrans" cxnId="{F8D66731-6267-4111-9BB7-C723F7A74E5C}">
      <dgm:prSet/>
      <dgm:spPr/>
      <dgm:t>
        <a:bodyPr/>
        <a:lstStyle/>
        <a:p>
          <a:endParaRPr lang="ru-RU"/>
        </a:p>
      </dgm:t>
    </dgm:pt>
    <dgm:pt modelId="{46209AB6-221B-4B99-9BB1-14EB8193FA40}" type="sibTrans" cxnId="{F8D66731-6267-4111-9BB7-C723F7A74E5C}">
      <dgm:prSet/>
      <dgm:spPr/>
      <dgm:t>
        <a:bodyPr/>
        <a:lstStyle/>
        <a:p>
          <a:endParaRPr lang="ru-RU"/>
        </a:p>
      </dgm:t>
    </dgm:pt>
    <dgm:pt modelId="{9C6F7165-1499-413C-83CA-364ED78805F4}">
      <dgm:prSet phldrT="[Текст]"/>
      <dgm:spPr/>
      <dgm:t>
        <a:bodyPr/>
        <a:lstStyle/>
        <a:p>
          <a:r>
            <a:rPr lang="ru-RU" dirty="0"/>
            <a:t>Спецификация</a:t>
          </a:r>
        </a:p>
      </dgm:t>
    </dgm:pt>
    <dgm:pt modelId="{272A985A-4C80-401A-8327-64857DFAE814}" type="parTrans" cxnId="{9B2517B1-1C1E-4B34-B61E-47FDEE1600E7}">
      <dgm:prSet/>
      <dgm:spPr/>
      <dgm:t>
        <a:bodyPr/>
        <a:lstStyle/>
        <a:p>
          <a:endParaRPr lang="ru-RU"/>
        </a:p>
      </dgm:t>
    </dgm:pt>
    <dgm:pt modelId="{F3534678-0503-4652-8449-D6029D86ACF7}" type="sibTrans" cxnId="{9B2517B1-1C1E-4B34-B61E-47FDEE1600E7}">
      <dgm:prSet/>
      <dgm:spPr/>
      <dgm:t>
        <a:bodyPr/>
        <a:lstStyle/>
        <a:p>
          <a:endParaRPr lang="ru-RU"/>
        </a:p>
      </dgm:t>
    </dgm:pt>
    <dgm:pt modelId="{9E5AD6B1-A323-4A85-B175-88DCBD6A3C66}">
      <dgm:prSet phldrT="[Текст]"/>
      <dgm:spPr/>
      <dgm:t>
        <a:bodyPr/>
        <a:lstStyle/>
        <a:p>
          <a:r>
            <a:rPr lang="ru-RU" dirty="0"/>
            <a:t>Реализация</a:t>
          </a:r>
        </a:p>
      </dgm:t>
    </dgm:pt>
    <dgm:pt modelId="{C18CEFD8-E4CC-4957-A295-1E6A7F6832DD}" type="parTrans" cxnId="{0D79D78A-F1D7-4899-B24B-573A7C0AECFB}">
      <dgm:prSet/>
      <dgm:spPr/>
      <dgm:t>
        <a:bodyPr/>
        <a:lstStyle/>
        <a:p>
          <a:endParaRPr lang="ru-RU"/>
        </a:p>
      </dgm:t>
    </dgm:pt>
    <dgm:pt modelId="{548DDDF6-4D2A-4370-AC17-7C33A34015B4}" type="sibTrans" cxnId="{0D79D78A-F1D7-4899-B24B-573A7C0AECFB}">
      <dgm:prSet/>
      <dgm:spPr/>
      <dgm:t>
        <a:bodyPr/>
        <a:lstStyle/>
        <a:p>
          <a:endParaRPr lang="ru-RU"/>
        </a:p>
      </dgm:t>
    </dgm:pt>
    <dgm:pt modelId="{48F3B51A-23AB-4DAD-A1BE-3BB11A8E4A34}" type="pres">
      <dgm:prSet presAssocID="{B2B15250-D452-44D6-B225-59E2BA22D4CE}" presName="outerComposite" presStyleCnt="0">
        <dgm:presLayoutVars>
          <dgm:chMax val="5"/>
          <dgm:dir/>
          <dgm:resizeHandles val="exact"/>
        </dgm:presLayoutVars>
      </dgm:prSet>
      <dgm:spPr/>
    </dgm:pt>
    <dgm:pt modelId="{EFF1F705-F8AE-43D4-90AB-B9CB1F3CF33B}" type="pres">
      <dgm:prSet presAssocID="{B2B15250-D452-44D6-B225-59E2BA22D4CE}" presName="dummyMaxCanvas" presStyleCnt="0">
        <dgm:presLayoutVars/>
      </dgm:prSet>
      <dgm:spPr/>
    </dgm:pt>
    <dgm:pt modelId="{970DC028-AEA2-48EA-92D2-39CE17C7A3E6}" type="pres">
      <dgm:prSet presAssocID="{B2B15250-D452-44D6-B225-59E2BA22D4CE}" presName="ThreeNodes_1" presStyleLbl="node1" presStyleIdx="0" presStyleCnt="3">
        <dgm:presLayoutVars>
          <dgm:bulletEnabled val="1"/>
        </dgm:presLayoutVars>
      </dgm:prSet>
      <dgm:spPr/>
    </dgm:pt>
    <dgm:pt modelId="{2B66EA53-A96A-4FEC-BE12-1CD73D783108}" type="pres">
      <dgm:prSet presAssocID="{B2B15250-D452-44D6-B225-59E2BA22D4CE}" presName="ThreeNodes_2" presStyleLbl="node1" presStyleIdx="1" presStyleCnt="3">
        <dgm:presLayoutVars>
          <dgm:bulletEnabled val="1"/>
        </dgm:presLayoutVars>
      </dgm:prSet>
      <dgm:spPr/>
    </dgm:pt>
    <dgm:pt modelId="{568EDD89-D638-491F-8651-206F04F41457}" type="pres">
      <dgm:prSet presAssocID="{B2B15250-D452-44D6-B225-59E2BA22D4CE}" presName="ThreeNodes_3" presStyleLbl="node1" presStyleIdx="2" presStyleCnt="3">
        <dgm:presLayoutVars>
          <dgm:bulletEnabled val="1"/>
        </dgm:presLayoutVars>
      </dgm:prSet>
      <dgm:spPr/>
    </dgm:pt>
    <dgm:pt modelId="{9580336E-ADD7-4BEA-8F94-B9428016ABDA}" type="pres">
      <dgm:prSet presAssocID="{B2B15250-D452-44D6-B225-59E2BA22D4CE}" presName="ThreeConn_1-2" presStyleLbl="fgAccFollowNode1" presStyleIdx="0" presStyleCnt="2">
        <dgm:presLayoutVars>
          <dgm:bulletEnabled val="1"/>
        </dgm:presLayoutVars>
      </dgm:prSet>
      <dgm:spPr/>
    </dgm:pt>
    <dgm:pt modelId="{0F95455D-61AF-45DA-81BF-B72A03910E3F}" type="pres">
      <dgm:prSet presAssocID="{B2B15250-D452-44D6-B225-59E2BA22D4CE}" presName="ThreeConn_2-3" presStyleLbl="fgAccFollowNode1" presStyleIdx="1" presStyleCnt="2">
        <dgm:presLayoutVars>
          <dgm:bulletEnabled val="1"/>
        </dgm:presLayoutVars>
      </dgm:prSet>
      <dgm:spPr/>
    </dgm:pt>
    <dgm:pt modelId="{86E5A4EE-0D24-4D31-A8A1-A99A946AC0B4}" type="pres">
      <dgm:prSet presAssocID="{B2B15250-D452-44D6-B225-59E2BA22D4CE}" presName="ThreeNodes_1_text" presStyleLbl="node1" presStyleIdx="2" presStyleCnt="3">
        <dgm:presLayoutVars>
          <dgm:bulletEnabled val="1"/>
        </dgm:presLayoutVars>
      </dgm:prSet>
      <dgm:spPr/>
    </dgm:pt>
    <dgm:pt modelId="{082B0512-AE5F-4E59-9A8B-D5B221AB4174}" type="pres">
      <dgm:prSet presAssocID="{B2B15250-D452-44D6-B225-59E2BA22D4CE}" presName="ThreeNodes_2_text" presStyleLbl="node1" presStyleIdx="2" presStyleCnt="3">
        <dgm:presLayoutVars>
          <dgm:bulletEnabled val="1"/>
        </dgm:presLayoutVars>
      </dgm:prSet>
      <dgm:spPr/>
    </dgm:pt>
    <dgm:pt modelId="{11F2377F-0982-4F99-B41B-F7EBEB7925F0}" type="pres">
      <dgm:prSet presAssocID="{B2B15250-D452-44D6-B225-59E2BA22D4CE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DAB04400-8727-4478-8E9B-CA58B756B910}" type="presOf" srcId="{C4714D19-251B-4EF1-8986-55F2DBAC6E74}" destId="{970DC028-AEA2-48EA-92D2-39CE17C7A3E6}" srcOrd="0" destOrd="0" presId="urn:microsoft.com/office/officeart/2005/8/layout/vProcess5"/>
    <dgm:cxn modelId="{11EE9720-A37F-41B5-9697-CEC0A5E43CAE}" type="presOf" srcId="{C4714D19-251B-4EF1-8986-55F2DBAC6E74}" destId="{86E5A4EE-0D24-4D31-A8A1-A99A946AC0B4}" srcOrd="1" destOrd="0" presId="urn:microsoft.com/office/officeart/2005/8/layout/vProcess5"/>
    <dgm:cxn modelId="{F8D66731-6267-4111-9BB7-C723F7A74E5C}" srcId="{B2B15250-D452-44D6-B225-59E2BA22D4CE}" destId="{C4714D19-251B-4EF1-8986-55F2DBAC6E74}" srcOrd="0" destOrd="0" parTransId="{21AFB1BF-EC88-4409-8F34-6C75810C3C3A}" sibTransId="{46209AB6-221B-4B99-9BB1-14EB8193FA40}"/>
    <dgm:cxn modelId="{C93F4A37-F9AA-49A2-93B8-5F95413CDFA4}" type="presOf" srcId="{46209AB6-221B-4B99-9BB1-14EB8193FA40}" destId="{9580336E-ADD7-4BEA-8F94-B9428016ABDA}" srcOrd="0" destOrd="0" presId="urn:microsoft.com/office/officeart/2005/8/layout/vProcess5"/>
    <dgm:cxn modelId="{95DF593F-A639-4601-B7D2-384EB6E74F4A}" type="presOf" srcId="{9C6F7165-1499-413C-83CA-364ED78805F4}" destId="{082B0512-AE5F-4E59-9A8B-D5B221AB4174}" srcOrd="1" destOrd="0" presId="urn:microsoft.com/office/officeart/2005/8/layout/vProcess5"/>
    <dgm:cxn modelId="{FD64975E-C8A5-48CB-BFBE-D10F88344F0C}" type="presOf" srcId="{9E5AD6B1-A323-4A85-B175-88DCBD6A3C66}" destId="{11F2377F-0982-4F99-B41B-F7EBEB7925F0}" srcOrd="1" destOrd="0" presId="urn:microsoft.com/office/officeart/2005/8/layout/vProcess5"/>
    <dgm:cxn modelId="{57D17E6D-1158-4081-B639-44A93C0DE5C9}" type="presOf" srcId="{B2B15250-D452-44D6-B225-59E2BA22D4CE}" destId="{48F3B51A-23AB-4DAD-A1BE-3BB11A8E4A34}" srcOrd="0" destOrd="0" presId="urn:microsoft.com/office/officeart/2005/8/layout/vProcess5"/>
    <dgm:cxn modelId="{757EBE4F-8EE6-480B-B923-0AEA1D358B38}" type="presOf" srcId="{9C6F7165-1499-413C-83CA-364ED78805F4}" destId="{2B66EA53-A96A-4FEC-BE12-1CD73D783108}" srcOrd="0" destOrd="0" presId="urn:microsoft.com/office/officeart/2005/8/layout/vProcess5"/>
    <dgm:cxn modelId="{A702AE55-56F5-42CB-9DC9-5C0EC5A67579}" type="presOf" srcId="{F3534678-0503-4652-8449-D6029D86ACF7}" destId="{0F95455D-61AF-45DA-81BF-B72A03910E3F}" srcOrd="0" destOrd="0" presId="urn:microsoft.com/office/officeart/2005/8/layout/vProcess5"/>
    <dgm:cxn modelId="{0D79D78A-F1D7-4899-B24B-573A7C0AECFB}" srcId="{B2B15250-D452-44D6-B225-59E2BA22D4CE}" destId="{9E5AD6B1-A323-4A85-B175-88DCBD6A3C66}" srcOrd="2" destOrd="0" parTransId="{C18CEFD8-E4CC-4957-A295-1E6A7F6832DD}" sibTransId="{548DDDF6-4D2A-4370-AC17-7C33A34015B4}"/>
    <dgm:cxn modelId="{46CDD29F-552F-4978-A1DA-B1494B618E06}" type="presOf" srcId="{9E5AD6B1-A323-4A85-B175-88DCBD6A3C66}" destId="{568EDD89-D638-491F-8651-206F04F41457}" srcOrd="0" destOrd="0" presId="urn:microsoft.com/office/officeart/2005/8/layout/vProcess5"/>
    <dgm:cxn modelId="{9B2517B1-1C1E-4B34-B61E-47FDEE1600E7}" srcId="{B2B15250-D452-44D6-B225-59E2BA22D4CE}" destId="{9C6F7165-1499-413C-83CA-364ED78805F4}" srcOrd="1" destOrd="0" parTransId="{272A985A-4C80-401A-8327-64857DFAE814}" sibTransId="{F3534678-0503-4652-8449-D6029D86ACF7}"/>
    <dgm:cxn modelId="{DF6F2D87-59DF-45B5-AE2C-B848FDAACAEA}" type="presParOf" srcId="{48F3B51A-23AB-4DAD-A1BE-3BB11A8E4A34}" destId="{EFF1F705-F8AE-43D4-90AB-B9CB1F3CF33B}" srcOrd="0" destOrd="0" presId="urn:microsoft.com/office/officeart/2005/8/layout/vProcess5"/>
    <dgm:cxn modelId="{8AA3A281-8B1E-400D-B0DD-9B3E79A67F80}" type="presParOf" srcId="{48F3B51A-23AB-4DAD-A1BE-3BB11A8E4A34}" destId="{970DC028-AEA2-48EA-92D2-39CE17C7A3E6}" srcOrd="1" destOrd="0" presId="urn:microsoft.com/office/officeart/2005/8/layout/vProcess5"/>
    <dgm:cxn modelId="{ABFB2DA7-CB58-4DA3-99F1-3DF35EDAE121}" type="presParOf" srcId="{48F3B51A-23AB-4DAD-A1BE-3BB11A8E4A34}" destId="{2B66EA53-A96A-4FEC-BE12-1CD73D783108}" srcOrd="2" destOrd="0" presId="urn:microsoft.com/office/officeart/2005/8/layout/vProcess5"/>
    <dgm:cxn modelId="{A7956E26-7B57-48C9-84DB-DE465076BFB1}" type="presParOf" srcId="{48F3B51A-23AB-4DAD-A1BE-3BB11A8E4A34}" destId="{568EDD89-D638-491F-8651-206F04F41457}" srcOrd="3" destOrd="0" presId="urn:microsoft.com/office/officeart/2005/8/layout/vProcess5"/>
    <dgm:cxn modelId="{30279AB5-8999-4CD9-B5EB-FEBA8C42A50D}" type="presParOf" srcId="{48F3B51A-23AB-4DAD-A1BE-3BB11A8E4A34}" destId="{9580336E-ADD7-4BEA-8F94-B9428016ABDA}" srcOrd="4" destOrd="0" presId="urn:microsoft.com/office/officeart/2005/8/layout/vProcess5"/>
    <dgm:cxn modelId="{288A6B44-06E2-4068-97E5-6C3E763B2DFC}" type="presParOf" srcId="{48F3B51A-23AB-4DAD-A1BE-3BB11A8E4A34}" destId="{0F95455D-61AF-45DA-81BF-B72A03910E3F}" srcOrd="5" destOrd="0" presId="urn:microsoft.com/office/officeart/2005/8/layout/vProcess5"/>
    <dgm:cxn modelId="{1C479E81-0068-4054-9E8E-B3FE1F30B394}" type="presParOf" srcId="{48F3B51A-23AB-4DAD-A1BE-3BB11A8E4A34}" destId="{86E5A4EE-0D24-4D31-A8A1-A99A946AC0B4}" srcOrd="6" destOrd="0" presId="urn:microsoft.com/office/officeart/2005/8/layout/vProcess5"/>
    <dgm:cxn modelId="{0EB45B18-D6C0-4158-8B86-23D779547846}" type="presParOf" srcId="{48F3B51A-23AB-4DAD-A1BE-3BB11A8E4A34}" destId="{082B0512-AE5F-4E59-9A8B-D5B221AB4174}" srcOrd="7" destOrd="0" presId="urn:microsoft.com/office/officeart/2005/8/layout/vProcess5"/>
    <dgm:cxn modelId="{467A2958-8BE5-4179-9A80-126644BEFBD6}" type="presParOf" srcId="{48F3B51A-23AB-4DAD-A1BE-3BB11A8E4A34}" destId="{11F2377F-0982-4F99-B41B-F7EBEB7925F0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B2B15250-D452-44D6-B225-59E2BA22D4CE}" type="doc">
      <dgm:prSet loTypeId="urn:microsoft.com/office/officeart/2005/8/layout/vProcess5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ru-RU"/>
        </a:p>
      </dgm:t>
    </dgm:pt>
    <dgm:pt modelId="{C4714D19-251B-4EF1-8986-55F2DBAC6E74}">
      <dgm:prSet phldrT="[Текст]"/>
      <dgm:spPr/>
      <dgm:t>
        <a:bodyPr/>
        <a:lstStyle/>
        <a:p>
          <a:r>
            <a:rPr lang="ru-RU" dirty="0"/>
            <a:t>Требования</a:t>
          </a:r>
        </a:p>
      </dgm:t>
    </dgm:pt>
    <dgm:pt modelId="{21AFB1BF-EC88-4409-8F34-6C75810C3C3A}" type="parTrans" cxnId="{F8D66731-6267-4111-9BB7-C723F7A74E5C}">
      <dgm:prSet/>
      <dgm:spPr/>
      <dgm:t>
        <a:bodyPr/>
        <a:lstStyle/>
        <a:p>
          <a:endParaRPr lang="ru-RU"/>
        </a:p>
      </dgm:t>
    </dgm:pt>
    <dgm:pt modelId="{46209AB6-221B-4B99-9BB1-14EB8193FA40}" type="sibTrans" cxnId="{F8D66731-6267-4111-9BB7-C723F7A74E5C}">
      <dgm:prSet/>
      <dgm:spPr/>
      <dgm:t>
        <a:bodyPr/>
        <a:lstStyle/>
        <a:p>
          <a:endParaRPr lang="ru-RU"/>
        </a:p>
      </dgm:t>
    </dgm:pt>
    <dgm:pt modelId="{9C6F7165-1499-413C-83CA-364ED78805F4}">
      <dgm:prSet phldrT="[Текст]"/>
      <dgm:spPr/>
      <dgm:t>
        <a:bodyPr/>
        <a:lstStyle/>
        <a:p>
          <a:r>
            <a:rPr lang="ru-RU" dirty="0"/>
            <a:t>Спецификация</a:t>
          </a:r>
        </a:p>
      </dgm:t>
    </dgm:pt>
    <dgm:pt modelId="{272A985A-4C80-401A-8327-64857DFAE814}" type="parTrans" cxnId="{9B2517B1-1C1E-4B34-B61E-47FDEE1600E7}">
      <dgm:prSet/>
      <dgm:spPr/>
      <dgm:t>
        <a:bodyPr/>
        <a:lstStyle/>
        <a:p>
          <a:endParaRPr lang="ru-RU"/>
        </a:p>
      </dgm:t>
    </dgm:pt>
    <dgm:pt modelId="{F3534678-0503-4652-8449-D6029D86ACF7}" type="sibTrans" cxnId="{9B2517B1-1C1E-4B34-B61E-47FDEE1600E7}">
      <dgm:prSet/>
      <dgm:spPr/>
      <dgm:t>
        <a:bodyPr/>
        <a:lstStyle/>
        <a:p>
          <a:endParaRPr lang="ru-RU"/>
        </a:p>
      </dgm:t>
    </dgm:pt>
    <dgm:pt modelId="{9E5AD6B1-A323-4A85-B175-88DCBD6A3C66}">
      <dgm:prSet phldrT="[Текст]"/>
      <dgm:spPr/>
      <dgm:t>
        <a:bodyPr/>
        <a:lstStyle/>
        <a:p>
          <a:r>
            <a:rPr lang="ru-RU" dirty="0"/>
            <a:t>Реализация</a:t>
          </a:r>
        </a:p>
      </dgm:t>
    </dgm:pt>
    <dgm:pt modelId="{C18CEFD8-E4CC-4957-A295-1E6A7F6832DD}" type="parTrans" cxnId="{0D79D78A-F1D7-4899-B24B-573A7C0AECFB}">
      <dgm:prSet/>
      <dgm:spPr/>
      <dgm:t>
        <a:bodyPr/>
        <a:lstStyle/>
        <a:p>
          <a:endParaRPr lang="ru-RU"/>
        </a:p>
      </dgm:t>
    </dgm:pt>
    <dgm:pt modelId="{548DDDF6-4D2A-4370-AC17-7C33A34015B4}" type="sibTrans" cxnId="{0D79D78A-F1D7-4899-B24B-573A7C0AECFB}">
      <dgm:prSet/>
      <dgm:spPr/>
      <dgm:t>
        <a:bodyPr/>
        <a:lstStyle/>
        <a:p>
          <a:endParaRPr lang="ru-RU"/>
        </a:p>
      </dgm:t>
    </dgm:pt>
    <dgm:pt modelId="{48F3B51A-23AB-4DAD-A1BE-3BB11A8E4A34}" type="pres">
      <dgm:prSet presAssocID="{B2B15250-D452-44D6-B225-59E2BA22D4CE}" presName="outerComposite" presStyleCnt="0">
        <dgm:presLayoutVars>
          <dgm:chMax val="5"/>
          <dgm:dir/>
          <dgm:resizeHandles val="exact"/>
        </dgm:presLayoutVars>
      </dgm:prSet>
      <dgm:spPr/>
    </dgm:pt>
    <dgm:pt modelId="{EFF1F705-F8AE-43D4-90AB-B9CB1F3CF33B}" type="pres">
      <dgm:prSet presAssocID="{B2B15250-D452-44D6-B225-59E2BA22D4CE}" presName="dummyMaxCanvas" presStyleCnt="0">
        <dgm:presLayoutVars/>
      </dgm:prSet>
      <dgm:spPr/>
    </dgm:pt>
    <dgm:pt modelId="{970DC028-AEA2-48EA-92D2-39CE17C7A3E6}" type="pres">
      <dgm:prSet presAssocID="{B2B15250-D452-44D6-B225-59E2BA22D4CE}" presName="ThreeNodes_1" presStyleLbl="node1" presStyleIdx="0" presStyleCnt="3">
        <dgm:presLayoutVars>
          <dgm:bulletEnabled val="1"/>
        </dgm:presLayoutVars>
      </dgm:prSet>
      <dgm:spPr/>
    </dgm:pt>
    <dgm:pt modelId="{2B66EA53-A96A-4FEC-BE12-1CD73D783108}" type="pres">
      <dgm:prSet presAssocID="{B2B15250-D452-44D6-B225-59E2BA22D4CE}" presName="ThreeNodes_2" presStyleLbl="node1" presStyleIdx="1" presStyleCnt="3">
        <dgm:presLayoutVars>
          <dgm:bulletEnabled val="1"/>
        </dgm:presLayoutVars>
      </dgm:prSet>
      <dgm:spPr/>
    </dgm:pt>
    <dgm:pt modelId="{568EDD89-D638-491F-8651-206F04F41457}" type="pres">
      <dgm:prSet presAssocID="{B2B15250-D452-44D6-B225-59E2BA22D4CE}" presName="ThreeNodes_3" presStyleLbl="node1" presStyleIdx="2" presStyleCnt="3">
        <dgm:presLayoutVars>
          <dgm:bulletEnabled val="1"/>
        </dgm:presLayoutVars>
      </dgm:prSet>
      <dgm:spPr/>
    </dgm:pt>
    <dgm:pt modelId="{9580336E-ADD7-4BEA-8F94-B9428016ABDA}" type="pres">
      <dgm:prSet presAssocID="{B2B15250-D452-44D6-B225-59E2BA22D4CE}" presName="ThreeConn_1-2" presStyleLbl="fgAccFollowNode1" presStyleIdx="0" presStyleCnt="2">
        <dgm:presLayoutVars>
          <dgm:bulletEnabled val="1"/>
        </dgm:presLayoutVars>
      </dgm:prSet>
      <dgm:spPr/>
    </dgm:pt>
    <dgm:pt modelId="{0F95455D-61AF-45DA-81BF-B72A03910E3F}" type="pres">
      <dgm:prSet presAssocID="{B2B15250-D452-44D6-B225-59E2BA22D4CE}" presName="ThreeConn_2-3" presStyleLbl="fgAccFollowNode1" presStyleIdx="1" presStyleCnt="2">
        <dgm:presLayoutVars>
          <dgm:bulletEnabled val="1"/>
        </dgm:presLayoutVars>
      </dgm:prSet>
      <dgm:spPr/>
    </dgm:pt>
    <dgm:pt modelId="{86E5A4EE-0D24-4D31-A8A1-A99A946AC0B4}" type="pres">
      <dgm:prSet presAssocID="{B2B15250-D452-44D6-B225-59E2BA22D4CE}" presName="ThreeNodes_1_text" presStyleLbl="node1" presStyleIdx="2" presStyleCnt="3">
        <dgm:presLayoutVars>
          <dgm:bulletEnabled val="1"/>
        </dgm:presLayoutVars>
      </dgm:prSet>
      <dgm:spPr/>
    </dgm:pt>
    <dgm:pt modelId="{082B0512-AE5F-4E59-9A8B-D5B221AB4174}" type="pres">
      <dgm:prSet presAssocID="{B2B15250-D452-44D6-B225-59E2BA22D4CE}" presName="ThreeNodes_2_text" presStyleLbl="node1" presStyleIdx="2" presStyleCnt="3">
        <dgm:presLayoutVars>
          <dgm:bulletEnabled val="1"/>
        </dgm:presLayoutVars>
      </dgm:prSet>
      <dgm:spPr/>
    </dgm:pt>
    <dgm:pt modelId="{11F2377F-0982-4F99-B41B-F7EBEB7925F0}" type="pres">
      <dgm:prSet presAssocID="{B2B15250-D452-44D6-B225-59E2BA22D4CE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DAB04400-8727-4478-8E9B-CA58B756B910}" type="presOf" srcId="{C4714D19-251B-4EF1-8986-55F2DBAC6E74}" destId="{970DC028-AEA2-48EA-92D2-39CE17C7A3E6}" srcOrd="0" destOrd="0" presId="urn:microsoft.com/office/officeart/2005/8/layout/vProcess5"/>
    <dgm:cxn modelId="{11EE9720-A37F-41B5-9697-CEC0A5E43CAE}" type="presOf" srcId="{C4714D19-251B-4EF1-8986-55F2DBAC6E74}" destId="{86E5A4EE-0D24-4D31-A8A1-A99A946AC0B4}" srcOrd="1" destOrd="0" presId="urn:microsoft.com/office/officeart/2005/8/layout/vProcess5"/>
    <dgm:cxn modelId="{F8D66731-6267-4111-9BB7-C723F7A74E5C}" srcId="{B2B15250-D452-44D6-B225-59E2BA22D4CE}" destId="{C4714D19-251B-4EF1-8986-55F2DBAC6E74}" srcOrd="0" destOrd="0" parTransId="{21AFB1BF-EC88-4409-8F34-6C75810C3C3A}" sibTransId="{46209AB6-221B-4B99-9BB1-14EB8193FA40}"/>
    <dgm:cxn modelId="{C93F4A37-F9AA-49A2-93B8-5F95413CDFA4}" type="presOf" srcId="{46209AB6-221B-4B99-9BB1-14EB8193FA40}" destId="{9580336E-ADD7-4BEA-8F94-B9428016ABDA}" srcOrd="0" destOrd="0" presId="urn:microsoft.com/office/officeart/2005/8/layout/vProcess5"/>
    <dgm:cxn modelId="{95DF593F-A639-4601-B7D2-384EB6E74F4A}" type="presOf" srcId="{9C6F7165-1499-413C-83CA-364ED78805F4}" destId="{082B0512-AE5F-4E59-9A8B-D5B221AB4174}" srcOrd="1" destOrd="0" presId="urn:microsoft.com/office/officeart/2005/8/layout/vProcess5"/>
    <dgm:cxn modelId="{FD64975E-C8A5-48CB-BFBE-D10F88344F0C}" type="presOf" srcId="{9E5AD6B1-A323-4A85-B175-88DCBD6A3C66}" destId="{11F2377F-0982-4F99-B41B-F7EBEB7925F0}" srcOrd="1" destOrd="0" presId="urn:microsoft.com/office/officeart/2005/8/layout/vProcess5"/>
    <dgm:cxn modelId="{57D17E6D-1158-4081-B639-44A93C0DE5C9}" type="presOf" srcId="{B2B15250-D452-44D6-B225-59E2BA22D4CE}" destId="{48F3B51A-23AB-4DAD-A1BE-3BB11A8E4A34}" srcOrd="0" destOrd="0" presId="urn:microsoft.com/office/officeart/2005/8/layout/vProcess5"/>
    <dgm:cxn modelId="{757EBE4F-8EE6-480B-B923-0AEA1D358B38}" type="presOf" srcId="{9C6F7165-1499-413C-83CA-364ED78805F4}" destId="{2B66EA53-A96A-4FEC-BE12-1CD73D783108}" srcOrd="0" destOrd="0" presId="urn:microsoft.com/office/officeart/2005/8/layout/vProcess5"/>
    <dgm:cxn modelId="{A702AE55-56F5-42CB-9DC9-5C0EC5A67579}" type="presOf" srcId="{F3534678-0503-4652-8449-D6029D86ACF7}" destId="{0F95455D-61AF-45DA-81BF-B72A03910E3F}" srcOrd="0" destOrd="0" presId="urn:microsoft.com/office/officeart/2005/8/layout/vProcess5"/>
    <dgm:cxn modelId="{0D79D78A-F1D7-4899-B24B-573A7C0AECFB}" srcId="{B2B15250-D452-44D6-B225-59E2BA22D4CE}" destId="{9E5AD6B1-A323-4A85-B175-88DCBD6A3C66}" srcOrd="2" destOrd="0" parTransId="{C18CEFD8-E4CC-4957-A295-1E6A7F6832DD}" sibTransId="{548DDDF6-4D2A-4370-AC17-7C33A34015B4}"/>
    <dgm:cxn modelId="{46CDD29F-552F-4978-A1DA-B1494B618E06}" type="presOf" srcId="{9E5AD6B1-A323-4A85-B175-88DCBD6A3C66}" destId="{568EDD89-D638-491F-8651-206F04F41457}" srcOrd="0" destOrd="0" presId="urn:microsoft.com/office/officeart/2005/8/layout/vProcess5"/>
    <dgm:cxn modelId="{9B2517B1-1C1E-4B34-B61E-47FDEE1600E7}" srcId="{B2B15250-D452-44D6-B225-59E2BA22D4CE}" destId="{9C6F7165-1499-413C-83CA-364ED78805F4}" srcOrd="1" destOrd="0" parTransId="{272A985A-4C80-401A-8327-64857DFAE814}" sibTransId="{F3534678-0503-4652-8449-D6029D86ACF7}"/>
    <dgm:cxn modelId="{DF6F2D87-59DF-45B5-AE2C-B848FDAACAEA}" type="presParOf" srcId="{48F3B51A-23AB-4DAD-A1BE-3BB11A8E4A34}" destId="{EFF1F705-F8AE-43D4-90AB-B9CB1F3CF33B}" srcOrd="0" destOrd="0" presId="urn:microsoft.com/office/officeart/2005/8/layout/vProcess5"/>
    <dgm:cxn modelId="{8AA3A281-8B1E-400D-B0DD-9B3E79A67F80}" type="presParOf" srcId="{48F3B51A-23AB-4DAD-A1BE-3BB11A8E4A34}" destId="{970DC028-AEA2-48EA-92D2-39CE17C7A3E6}" srcOrd="1" destOrd="0" presId="urn:microsoft.com/office/officeart/2005/8/layout/vProcess5"/>
    <dgm:cxn modelId="{ABFB2DA7-CB58-4DA3-99F1-3DF35EDAE121}" type="presParOf" srcId="{48F3B51A-23AB-4DAD-A1BE-3BB11A8E4A34}" destId="{2B66EA53-A96A-4FEC-BE12-1CD73D783108}" srcOrd="2" destOrd="0" presId="urn:microsoft.com/office/officeart/2005/8/layout/vProcess5"/>
    <dgm:cxn modelId="{A7956E26-7B57-48C9-84DB-DE465076BFB1}" type="presParOf" srcId="{48F3B51A-23AB-4DAD-A1BE-3BB11A8E4A34}" destId="{568EDD89-D638-491F-8651-206F04F41457}" srcOrd="3" destOrd="0" presId="urn:microsoft.com/office/officeart/2005/8/layout/vProcess5"/>
    <dgm:cxn modelId="{30279AB5-8999-4CD9-B5EB-FEBA8C42A50D}" type="presParOf" srcId="{48F3B51A-23AB-4DAD-A1BE-3BB11A8E4A34}" destId="{9580336E-ADD7-4BEA-8F94-B9428016ABDA}" srcOrd="4" destOrd="0" presId="urn:microsoft.com/office/officeart/2005/8/layout/vProcess5"/>
    <dgm:cxn modelId="{288A6B44-06E2-4068-97E5-6C3E763B2DFC}" type="presParOf" srcId="{48F3B51A-23AB-4DAD-A1BE-3BB11A8E4A34}" destId="{0F95455D-61AF-45DA-81BF-B72A03910E3F}" srcOrd="5" destOrd="0" presId="urn:microsoft.com/office/officeart/2005/8/layout/vProcess5"/>
    <dgm:cxn modelId="{1C479E81-0068-4054-9E8E-B3FE1F30B394}" type="presParOf" srcId="{48F3B51A-23AB-4DAD-A1BE-3BB11A8E4A34}" destId="{86E5A4EE-0D24-4D31-A8A1-A99A946AC0B4}" srcOrd="6" destOrd="0" presId="urn:microsoft.com/office/officeart/2005/8/layout/vProcess5"/>
    <dgm:cxn modelId="{0EB45B18-D6C0-4158-8B86-23D779547846}" type="presParOf" srcId="{48F3B51A-23AB-4DAD-A1BE-3BB11A8E4A34}" destId="{082B0512-AE5F-4E59-9A8B-D5B221AB4174}" srcOrd="7" destOrd="0" presId="urn:microsoft.com/office/officeart/2005/8/layout/vProcess5"/>
    <dgm:cxn modelId="{467A2958-8BE5-4179-9A80-126644BEFBD6}" type="presParOf" srcId="{48F3B51A-23AB-4DAD-A1BE-3BB11A8E4A34}" destId="{11F2377F-0982-4F99-B41B-F7EBEB7925F0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B2B15250-D452-44D6-B225-59E2BA22D4CE}" type="doc">
      <dgm:prSet loTypeId="urn:microsoft.com/office/officeart/2005/8/layout/vProcess5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ru-RU"/>
        </a:p>
      </dgm:t>
    </dgm:pt>
    <dgm:pt modelId="{C4714D19-251B-4EF1-8986-55F2DBAC6E74}">
      <dgm:prSet phldrT="[Текст]"/>
      <dgm:spPr/>
      <dgm:t>
        <a:bodyPr/>
        <a:lstStyle/>
        <a:p>
          <a:r>
            <a:rPr lang="ru-RU" dirty="0"/>
            <a:t>Требования</a:t>
          </a:r>
        </a:p>
      </dgm:t>
    </dgm:pt>
    <dgm:pt modelId="{21AFB1BF-EC88-4409-8F34-6C75810C3C3A}" type="parTrans" cxnId="{F8D66731-6267-4111-9BB7-C723F7A74E5C}">
      <dgm:prSet/>
      <dgm:spPr/>
      <dgm:t>
        <a:bodyPr/>
        <a:lstStyle/>
        <a:p>
          <a:endParaRPr lang="ru-RU"/>
        </a:p>
      </dgm:t>
    </dgm:pt>
    <dgm:pt modelId="{46209AB6-221B-4B99-9BB1-14EB8193FA40}" type="sibTrans" cxnId="{F8D66731-6267-4111-9BB7-C723F7A74E5C}">
      <dgm:prSet/>
      <dgm:spPr/>
      <dgm:t>
        <a:bodyPr/>
        <a:lstStyle/>
        <a:p>
          <a:endParaRPr lang="ru-RU"/>
        </a:p>
      </dgm:t>
    </dgm:pt>
    <dgm:pt modelId="{9C6F7165-1499-413C-83CA-364ED78805F4}">
      <dgm:prSet phldrT="[Текст]"/>
      <dgm:spPr/>
      <dgm:t>
        <a:bodyPr/>
        <a:lstStyle/>
        <a:p>
          <a:r>
            <a:rPr lang="ru-RU" dirty="0"/>
            <a:t>Спецификация</a:t>
          </a:r>
        </a:p>
      </dgm:t>
    </dgm:pt>
    <dgm:pt modelId="{272A985A-4C80-401A-8327-64857DFAE814}" type="parTrans" cxnId="{9B2517B1-1C1E-4B34-B61E-47FDEE1600E7}">
      <dgm:prSet/>
      <dgm:spPr/>
      <dgm:t>
        <a:bodyPr/>
        <a:lstStyle/>
        <a:p>
          <a:endParaRPr lang="ru-RU"/>
        </a:p>
      </dgm:t>
    </dgm:pt>
    <dgm:pt modelId="{F3534678-0503-4652-8449-D6029D86ACF7}" type="sibTrans" cxnId="{9B2517B1-1C1E-4B34-B61E-47FDEE1600E7}">
      <dgm:prSet/>
      <dgm:spPr/>
      <dgm:t>
        <a:bodyPr/>
        <a:lstStyle/>
        <a:p>
          <a:endParaRPr lang="ru-RU"/>
        </a:p>
      </dgm:t>
    </dgm:pt>
    <dgm:pt modelId="{9E5AD6B1-A323-4A85-B175-88DCBD6A3C66}">
      <dgm:prSet phldrT="[Текст]"/>
      <dgm:spPr/>
      <dgm:t>
        <a:bodyPr/>
        <a:lstStyle/>
        <a:p>
          <a:r>
            <a:rPr lang="ru-RU" dirty="0"/>
            <a:t>Реализация</a:t>
          </a:r>
        </a:p>
      </dgm:t>
    </dgm:pt>
    <dgm:pt modelId="{C18CEFD8-E4CC-4957-A295-1E6A7F6832DD}" type="parTrans" cxnId="{0D79D78A-F1D7-4899-B24B-573A7C0AECFB}">
      <dgm:prSet/>
      <dgm:spPr/>
      <dgm:t>
        <a:bodyPr/>
        <a:lstStyle/>
        <a:p>
          <a:endParaRPr lang="ru-RU"/>
        </a:p>
      </dgm:t>
    </dgm:pt>
    <dgm:pt modelId="{548DDDF6-4D2A-4370-AC17-7C33A34015B4}" type="sibTrans" cxnId="{0D79D78A-F1D7-4899-B24B-573A7C0AECFB}">
      <dgm:prSet/>
      <dgm:spPr/>
      <dgm:t>
        <a:bodyPr/>
        <a:lstStyle/>
        <a:p>
          <a:endParaRPr lang="ru-RU"/>
        </a:p>
      </dgm:t>
    </dgm:pt>
    <dgm:pt modelId="{48F3B51A-23AB-4DAD-A1BE-3BB11A8E4A34}" type="pres">
      <dgm:prSet presAssocID="{B2B15250-D452-44D6-B225-59E2BA22D4CE}" presName="outerComposite" presStyleCnt="0">
        <dgm:presLayoutVars>
          <dgm:chMax val="5"/>
          <dgm:dir/>
          <dgm:resizeHandles val="exact"/>
        </dgm:presLayoutVars>
      </dgm:prSet>
      <dgm:spPr/>
    </dgm:pt>
    <dgm:pt modelId="{EFF1F705-F8AE-43D4-90AB-B9CB1F3CF33B}" type="pres">
      <dgm:prSet presAssocID="{B2B15250-D452-44D6-B225-59E2BA22D4CE}" presName="dummyMaxCanvas" presStyleCnt="0">
        <dgm:presLayoutVars/>
      </dgm:prSet>
      <dgm:spPr/>
    </dgm:pt>
    <dgm:pt modelId="{970DC028-AEA2-48EA-92D2-39CE17C7A3E6}" type="pres">
      <dgm:prSet presAssocID="{B2B15250-D452-44D6-B225-59E2BA22D4CE}" presName="ThreeNodes_1" presStyleLbl="node1" presStyleIdx="0" presStyleCnt="3">
        <dgm:presLayoutVars>
          <dgm:bulletEnabled val="1"/>
        </dgm:presLayoutVars>
      </dgm:prSet>
      <dgm:spPr/>
    </dgm:pt>
    <dgm:pt modelId="{2B66EA53-A96A-4FEC-BE12-1CD73D783108}" type="pres">
      <dgm:prSet presAssocID="{B2B15250-D452-44D6-B225-59E2BA22D4CE}" presName="ThreeNodes_2" presStyleLbl="node1" presStyleIdx="1" presStyleCnt="3">
        <dgm:presLayoutVars>
          <dgm:bulletEnabled val="1"/>
        </dgm:presLayoutVars>
      </dgm:prSet>
      <dgm:spPr/>
    </dgm:pt>
    <dgm:pt modelId="{568EDD89-D638-491F-8651-206F04F41457}" type="pres">
      <dgm:prSet presAssocID="{B2B15250-D452-44D6-B225-59E2BA22D4CE}" presName="ThreeNodes_3" presStyleLbl="node1" presStyleIdx="2" presStyleCnt="3">
        <dgm:presLayoutVars>
          <dgm:bulletEnabled val="1"/>
        </dgm:presLayoutVars>
      </dgm:prSet>
      <dgm:spPr/>
    </dgm:pt>
    <dgm:pt modelId="{9580336E-ADD7-4BEA-8F94-B9428016ABDA}" type="pres">
      <dgm:prSet presAssocID="{B2B15250-D452-44D6-B225-59E2BA22D4CE}" presName="ThreeConn_1-2" presStyleLbl="fgAccFollowNode1" presStyleIdx="0" presStyleCnt="2">
        <dgm:presLayoutVars>
          <dgm:bulletEnabled val="1"/>
        </dgm:presLayoutVars>
      </dgm:prSet>
      <dgm:spPr/>
    </dgm:pt>
    <dgm:pt modelId="{0F95455D-61AF-45DA-81BF-B72A03910E3F}" type="pres">
      <dgm:prSet presAssocID="{B2B15250-D452-44D6-B225-59E2BA22D4CE}" presName="ThreeConn_2-3" presStyleLbl="fgAccFollowNode1" presStyleIdx="1" presStyleCnt="2">
        <dgm:presLayoutVars>
          <dgm:bulletEnabled val="1"/>
        </dgm:presLayoutVars>
      </dgm:prSet>
      <dgm:spPr/>
    </dgm:pt>
    <dgm:pt modelId="{86E5A4EE-0D24-4D31-A8A1-A99A946AC0B4}" type="pres">
      <dgm:prSet presAssocID="{B2B15250-D452-44D6-B225-59E2BA22D4CE}" presName="ThreeNodes_1_text" presStyleLbl="node1" presStyleIdx="2" presStyleCnt="3">
        <dgm:presLayoutVars>
          <dgm:bulletEnabled val="1"/>
        </dgm:presLayoutVars>
      </dgm:prSet>
      <dgm:spPr/>
    </dgm:pt>
    <dgm:pt modelId="{082B0512-AE5F-4E59-9A8B-D5B221AB4174}" type="pres">
      <dgm:prSet presAssocID="{B2B15250-D452-44D6-B225-59E2BA22D4CE}" presName="ThreeNodes_2_text" presStyleLbl="node1" presStyleIdx="2" presStyleCnt="3">
        <dgm:presLayoutVars>
          <dgm:bulletEnabled val="1"/>
        </dgm:presLayoutVars>
      </dgm:prSet>
      <dgm:spPr/>
    </dgm:pt>
    <dgm:pt modelId="{11F2377F-0982-4F99-B41B-F7EBEB7925F0}" type="pres">
      <dgm:prSet presAssocID="{B2B15250-D452-44D6-B225-59E2BA22D4CE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DAB04400-8727-4478-8E9B-CA58B756B910}" type="presOf" srcId="{C4714D19-251B-4EF1-8986-55F2DBAC6E74}" destId="{970DC028-AEA2-48EA-92D2-39CE17C7A3E6}" srcOrd="0" destOrd="0" presId="urn:microsoft.com/office/officeart/2005/8/layout/vProcess5"/>
    <dgm:cxn modelId="{11EE9720-A37F-41B5-9697-CEC0A5E43CAE}" type="presOf" srcId="{C4714D19-251B-4EF1-8986-55F2DBAC6E74}" destId="{86E5A4EE-0D24-4D31-A8A1-A99A946AC0B4}" srcOrd="1" destOrd="0" presId="urn:microsoft.com/office/officeart/2005/8/layout/vProcess5"/>
    <dgm:cxn modelId="{F8D66731-6267-4111-9BB7-C723F7A74E5C}" srcId="{B2B15250-D452-44D6-B225-59E2BA22D4CE}" destId="{C4714D19-251B-4EF1-8986-55F2DBAC6E74}" srcOrd="0" destOrd="0" parTransId="{21AFB1BF-EC88-4409-8F34-6C75810C3C3A}" sibTransId="{46209AB6-221B-4B99-9BB1-14EB8193FA40}"/>
    <dgm:cxn modelId="{C93F4A37-F9AA-49A2-93B8-5F95413CDFA4}" type="presOf" srcId="{46209AB6-221B-4B99-9BB1-14EB8193FA40}" destId="{9580336E-ADD7-4BEA-8F94-B9428016ABDA}" srcOrd="0" destOrd="0" presId="urn:microsoft.com/office/officeart/2005/8/layout/vProcess5"/>
    <dgm:cxn modelId="{95DF593F-A639-4601-B7D2-384EB6E74F4A}" type="presOf" srcId="{9C6F7165-1499-413C-83CA-364ED78805F4}" destId="{082B0512-AE5F-4E59-9A8B-D5B221AB4174}" srcOrd="1" destOrd="0" presId="urn:microsoft.com/office/officeart/2005/8/layout/vProcess5"/>
    <dgm:cxn modelId="{FD64975E-C8A5-48CB-BFBE-D10F88344F0C}" type="presOf" srcId="{9E5AD6B1-A323-4A85-B175-88DCBD6A3C66}" destId="{11F2377F-0982-4F99-B41B-F7EBEB7925F0}" srcOrd="1" destOrd="0" presId="urn:microsoft.com/office/officeart/2005/8/layout/vProcess5"/>
    <dgm:cxn modelId="{57D17E6D-1158-4081-B639-44A93C0DE5C9}" type="presOf" srcId="{B2B15250-D452-44D6-B225-59E2BA22D4CE}" destId="{48F3B51A-23AB-4DAD-A1BE-3BB11A8E4A34}" srcOrd="0" destOrd="0" presId="urn:microsoft.com/office/officeart/2005/8/layout/vProcess5"/>
    <dgm:cxn modelId="{757EBE4F-8EE6-480B-B923-0AEA1D358B38}" type="presOf" srcId="{9C6F7165-1499-413C-83CA-364ED78805F4}" destId="{2B66EA53-A96A-4FEC-BE12-1CD73D783108}" srcOrd="0" destOrd="0" presId="urn:microsoft.com/office/officeart/2005/8/layout/vProcess5"/>
    <dgm:cxn modelId="{A702AE55-56F5-42CB-9DC9-5C0EC5A67579}" type="presOf" srcId="{F3534678-0503-4652-8449-D6029D86ACF7}" destId="{0F95455D-61AF-45DA-81BF-B72A03910E3F}" srcOrd="0" destOrd="0" presId="urn:microsoft.com/office/officeart/2005/8/layout/vProcess5"/>
    <dgm:cxn modelId="{0D79D78A-F1D7-4899-B24B-573A7C0AECFB}" srcId="{B2B15250-D452-44D6-B225-59E2BA22D4CE}" destId="{9E5AD6B1-A323-4A85-B175-88DCBD6A3C66}" srcOrd="2" destOrd="0" parTransId="{C18CEFD8-E4CC-4957-A295-1E6A7F6832DD}" sibTransId="{548DDDF6-4D2A-4370-AC17-7C33A34015B4}"/>
    <dgm:cxn modelId="{46CDD29F-552F-4978-A1DA-B1494B618E06}" type="presOf" srcId="{9E5AD6B1-A323-4A85-B175-88DCBD6A3C66}" destId="{568EDD89-D638-491F-8651-206F04F41457}" srcOrd="0" destOrd="0" presId="urn:microsoft.com/office/officeart/2005/8/layout/vProcess5"/>
    <dgm:cxn modelId="{9B2517B1-1C1E-4B34-B61E-47FDEE1600E7}" srcId="{B2B15250-D452-44D6-B225-59E2BA22D4CE}" destId="{9C6F7165-1499-413C-83CA-364ED78805F4}" srcOrd="1" destOrd="0" parTransId="{272A985A-4C80-401A-8327-64857DFAE814}" sibTransId="{F3534678-0503-4652-8449-D6029D86ACF7}"/>
    <dgm:cxn modelId="{DF6F2D87-59DF-45B5-AE2C-B848FDAACAEA}" type="presParOf" srcId="{48F3B51A-23AB-4DAD-A1BE-3BB11A8E4A34}" destId="{EFF1F705-F8AE-43D4-90AB-B9CB1F3CF33B}" srcOrd="0" destOrd="0" presId="urn:microsoft.com/office/officeart/2005/8/layout/vProcess5"/>
    <dgm:cxn modelId="{8AA3A281-8B1E-400D-B0DD-9B3E79A67F80}" type="presParOf" srcId="{48F3B51A-23AB-4DAD-A1BE-3BB11A8E4A34}" destId="{970DC028-AEA2-48EA-92D2-39CE17C7A3E6}" srcOrd="1" destOrd="0" presId="urn:microsoft.com/office/officeart/2005/8/layout/vProcess5"/>
    <dgm:cxn modelId="{ABFB2DA7-CB58-4DA3-99F1-3DF35EDAE121}" type="presParOf" srcId="{48F3B51A-23AB-4DAD-A1BE-3BB11A8E4A34}" destId="{2B66EA53-A96A-4FEC-BE12-1CD73D783108}" srcOrd="2" destOrd="0" presId="urn:microsoft.com/office/officeart/2005/8/layout/vProcess5"/>
    <dgm:cxn modelId="{A7956E26-7B57-48C9-84DB-DE465076BFB1}" type="presParOf" srcId="{48F3B51A-23AB-4DAD-A1BE-3BB11A8E4A34}" destId="{568EDD89-D638-491F-8651-206F04F41457}" srcOrd="3" destOrd="0" presId="urn:microsoft.com/office/officeart/2005/8/layout/vProcess5"/>
    <dgm:cxn modelId="{30279AB5-8999-4CD9-B5EB-FEBA8C42A50D}" type="presParOf" srcId="{48F3B51A-23AB-4DAD-A1BE-3BB11A8E4A34}" destId="{9580336E-ADD7-4BEA-8F94-B9428016ABDA}" srcOrd="4" destOrd="0" presId="urn:microsoft.com/office/officeart/2005/8/layout/vProcess5"/>
    <dgm:cxn modelId="{288A6B44-06E2-4068-97E5-6C3E763B2DFC}" type="presParOf" srcId="{48F3B51A-23AB-4DAD-A1BE-3BB11A8E4A34}" destId="{0F95455D-61AF-45DA-81BF-B72A03910E3F}" srcOrd="5" destOrd="0" presId="urn:microsoft.com/office/officeart/2005/8/layout/vProcess5"/>
    <dgm:cxn modelId="{1C479E81-0068-4054-9E8E-B3FE1F30B394}" type="presParOf" srcId="{48F3B51A-23AB-4DAD-A1BE-3BB11A8E4A34}" destId="{86E5A4EE-0D24-4D31-A8A1-A99A946AC0B4}" srcOrd="6" destOrd="0" presId="urn:microsoft.com/office/officeart/2005/8/layout/vProcess5"/>
    <dgm:cxn modelId="{0EB45B18-D6C0-4158-8B86-23D779547846}" type="presParOf" srcId="{48F3B51A-23AB-4DAD-A1BE-3BB11A8E4A34}" destId="{082B0512-AE5F-4E59-9A8B-D5B221AB4174}" srcOrd="7" destOrd="0" presId="urn:microsoft.com/office/officeart/2005/8/layout/vProcess5"/>
    <dgm:cxn modelId="{467A2958-8BE5-4179-9A80-126644BEFBD6}" type="presParOf" srcId="{48F3B51A-23AB-4DAD-A1BE-3BB11A8E4A34}" destId="{11F2377F-0982-4F99-B41B-F7EBEB7925F0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B2B15250-D452-44D6-B225-59E2BA22D4CE}" type="doc">
      <dgm:prSet loTypeId="urn:microsoft.com/office/officeart/2005/8/layout/vProcess5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ru-RU"/>
        </a:p>
      </dgm:t>
    </dgm:pt>
    <dgm:pt modelId="{C4714D19-251B-4EF1-8986-55F2DBAC6E74}">
      <dgm:prSet phldrT="[Текст]"/>
      <dgm:spPr/>
      <dgm:t>
        <a:bodyPr/>
        <a:lstStyle/>
        <a:p>
          <a:r>
            <a:rPr lang="ru-RU" dirty="0"/>
            <a:t>Требования</a:t>
          </a:r>
        </a:p>
      </dgm:t>
    </dgm:pt>
    <dgm:pt modelId="{21AFB1BF-EC88-4409-8F34-6C75810C3C3A}" type="parTrans" cxnId="{F8D66731-6267-4111-9BB7-C723F7A74E5C}">
      <dgm:prSet/>
      <dgm:spPr/>
      <dgm:t>
        <a:bodyPr/>
        <a:lstStyle/>
        <a:p>
          <a:endParaRPr lang="ru-RU"/>
        </a:p>
      </dgm:t>
    </dgm:pt>
    <dgm:pt modelId="{46209AB6-221B-4B99-9BB1-14EB8193FA40}" type="sibTrans" cxnId="{F8D66731-6267-4111-9BB7-C723F7A74E5C}">
      <dgm:prSet/>
      <dgm:spPr/>
      <dgm:t>
        <a:bodyPr/>
        <a:lstStyle/>
        <a:p>
          <a:endParaRPr lang="ru-RU"/>
        </a:p>
      </dgm:t>
    </dgm:pt>
    <dgm:pt modelId="{9C6F7165-1499-413C-83CA-364ED78805F4}">
      <dgm:prSet phldrT="[Текст]"/>
      <dgm:spPr/>
      <dgm:t>
        <a:bodyPr/>
        <a:lstStyle/>
        <a:p>
          <a:r>
            <a:rPr lang="ru-RU" dirty="0"/>
            <a:t>Спецификация</a:t>
          </a:r>
        </a:p>
      </dgm:t>
    </dgm:pt>
    <dgm:pt modelId="{272A985A-4C80-401A-8327-64857DFAE814}" type="parTrans" cxnId="{9B2517B1-1C1E-4B34-B61E-47FDEE1600E7}">
      <dgm:prSet/>
      <dgm:spPr/>
      <dgm:t>
        <a:bodyPr/>
        <a:lstStyle/>
        <a:p>
          <a:endParaRPr lang="ru-RU"/>
        </a:p>
      </dgm:t>
    </dgm:pt>
    <dgm:pt modelId="{F3534678-0503-4652-8449-D6029D86ACF7}" type="sibTrans" cxnId="{9B2517B1-1C1E-4B34-B61E-47FDEE1600E7}">
      <dgm:prSet/>
      <dgm:spPr/>
      <dgm:t>
        <a:bodyPr/>
        <a:lstStyle/>
        <a:p>
          <a:endParaRPr lang="ru-RU"/>
        </a:p>
      </dgm:t>
    </dgm:pt>
    <dgm:pt modelId="{9E5AD6B1-A323-4A85-B175-88DCBD6A3C66}">
      <dgm:prSet phldrT="[Текст]"/>
      <dgm:spPr/>
      <dgm:t>
        <a:bodyPr/>
        <a:lstStyle/>
        <a:p>
          <a:r>
            <a:rPr lang="ru-RU" dirty="0"/>
            <a:t>Реализация</a:t>
          </a:r>
        </a:p>
      </dgm:t>
    </dgm:pt>
    <dgm:pt modelId="{C18CEFD8-E4CC-4957-A295-1E6A7F6832DD}" type="parTrans" cxnId="{0D79D78A-F1D7-4899-B24B-573A7C0AECFB}">
      <dgm:prSet/>
      <dgm:spPr/>
      <dgm:t>
        <a:bodyPr/>
        <a:lstStyle/>
        <a:p>
          <a:endParaRPr lang="ru-RU"/>
        </a:p>
      </dgm:t>
    </dgm:pt>
    <dgm:pt modelId="{548DDDF6-4D2A-4370-AC17-7C33A34015B4}" type="sibTrans" cxnId="{0D79D78A-F1D7-4899-B24B-573A7C0AECFB}">
      <dgm:prSet/>
      <dgm:spPr/>
      <dgm:t>
        <a:bodyPr/>
        <a:lstStyle/>
        <a:p>
          <a:endParaRPr lang="ru-RU"/>
        </a:p>
      </dgm:t>
    </dgm:pt>
    <dgm:pt modelId="{48F3B51A-23AB-4DAD-A1BE-3BB11A8E4A34}" type="pres">
      <dgm:prSet presAssocID="{B2B15250-D452-44D6-B225-59E2BA22D4CE}" presName="outerComposite" presStyleCnt="0">
        <dgm:presLayoutVars>
          <dgm:chMax val="5"/>
          <dgm:dir/>
          <dgm:resizeHandles val="exact"/>
        </dgm:presLayoutVars>
      </dgm:prSet>
      <dgm:spPr/>
    </dgm:pt>
    <dgm:pt modelId="{EFF1F705-F8AE-43D4-90AB-B9CB1F3CF33B}" type="pres">
      <dgm:prSet presAssocID="{B2B15250-D452-44D6-B225-59E2BA22D4CE}" presName="dummyMaxCanvas" presStyleCnt="0">
        <dgm:presLayoutVars/>
      </dgm:prSet>
      <dgm:spPr/>
    </dgm:pt>
    <dgm:pt modelId="{970DC028-AEA2-48EA-92D2-39CE17C7A3E6}" type="pres">
      <dgm:prSet presAssocID="{B2B15250-D452-44D6-B225-59E2BA22D4CE}" presName="ThreeNodes_1" presStyleLbl="node1" presStyleIdx="0" presStyleCnt="3">
        <dgm:presLayoutVars>
          <dgm:bulletEnabled val="1"/>
        </dgm:presLayoutVars>
      </dgm:prSet>
      <dgm:spPr/>
    </dgm:pt>
    <dgm:pt modelId="{2B66EA53-A96A-4FEC-BE12-1CD73D783108}" type="pres">
      <dgm:prSet presAssocID="{B2B15250-D452-44D6-B225-59E2BA22D4CE}" presName="ThreeNodes_2" presStyleLbl="node1" presStyleIdx="1" presStyleCnt="3">
        <dgm:presLayoutVars>
          <dgm:bulletEnabled val="1"/>
        </dgm:presLayoutVars>
      </dgm:prSet>
      <dgm:spPr/>
    </dgm:pt>
    <dgm:pt modelId="{568EDD89-D638-491F-8651-206F04F41457}" type="pres">
      <dgm:prSet presAssocID="{B2B15250-D452-44D6-B225-59E2BA22D4CE}" presName="ThreeNodes_3" presStyleLbl="node1" presStyleIdx="2" presStyleCnt="3">
        <dgm:presLayoutVars>
          <dgm:bulletEnabled val="1"/>
        </dgm:presLayoutVars>
      </dgm:prSet>
      <dgm:spPr/>
    </dgm:pt>
    <dgm:pt modelId="{9580336E-ADD7-4BEA-8F94-B9428016ABDA}" type="pres">
      <dgm:prSet presAssocID="{B2B15250-D452-44D6-B225-59E2BA22D4CE}" presName="ThreeConn_1-2" presStyleLbl="fgAccFollowNode1" presStyleIdx="0" presStyleCnt="2">
        <dgm:presLayoutVars>
          <dgm:bulletEnabled val="1"/>
        </dgm:presLayoutVars>
      </dgm:prSet>
      <dgm:spPr/>
    </dgm:pt>
    <dgm:pt modelId="{0F95455D-61AF-45DA-81BF-B72A03910E3F}" type="pres">
      <dgm:prSet presAssocID="{B2B15250-D452-44D6-B225-59E2BA22D4CE}" presName="ThreeConn_2-3" presStyleLbl="fgAccFollowNode1" presStyleIdx="1" presStyleCnt="2">
        <dgm:presLayoutVars>
          <dgm:bulletEnabled val="1"/>
        </dgm:presLayoutVars>
      </dgm:prSet>
      <dgm:spPr/>
    </dgm:pt>
    <dgm:pt modelId="{86E5A4EE-0D24-4D31-A8A1-A99A946AC0B4}" type="pres">
      <dgm:prSet presAssocID="{B2B15250-D452-44D6-B225-59E2BA22D4CE}" presName="ThreeNodes_1_text" presStyleLbl="node1" presStyleIdx="2" presStyleCnt="3">
        <dgm:presLayoutVars>
          <dgm:bulletEnabled val="1"/>
        </dgm:presLayoutVars>
      </dgm:prSet>
      <dgm:spPr/>
    </dgm:pt>
    <dgm:pt modelId="{082B0512-AE5F-4E59-9A8B-D5B221AB4174}" type="pres">
      <dgm:prSet presAssocID="{B2B15250-D452-44D6-B225-59E2BA22D4CE}" presName="ThreeNodes_2_text" presStyleLbl="node1" presStyleIdx="2" presStyleCnt="3">
        <dgm:presLayoutVars>
          <dgm:bulletEnabled val="1"/>
        </dgm:presLayoutVars>
      </dgm:prSet>
      <dgm:spPr/>
    </dgm:pt>
    <dgm:pt modelId="{11F2377F-0982-4F99-B41B-F7EBEB7925F0}" type="pres">
      <dgm:prSet presAssocID="{B2B15250-D452-44D6-B225-59E2BA22D4CE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DAB04400-8727-4478-8E9B-CA58B756B910}" type="presOf" srcId="{C4714D19-251B-4EF1-8986-55F2DBAC6E74}" destId="{970DC028-AEA2-48EA-92D2-39CE17C7A3E6}" srcOrd="0" destOrd="0" presId="urn:microsoft.com/office/officeart/2005/8/layout/vProcess5"/>
    <dgm:cxn modelId="{11EE9720-A37F-41B5-9697-CEC0A5E43CAE}" type="presOf" srcId="{C4714D19-251B-4EF1-8986-55F2DBAC6E74}" destId="{86E5A4EE-0D24-4D31-A8A1-A99A946AC0B4}" srcOrd="1" destOrd="0" presId="urn:microsoft.com/office/officeart/2005/8/layout/vProcess5"/>
    <dgm:cxn modelId="{F8D66731-6267-4111-9BB7-C723F7A74E5C}" srcId="{B2B15250-D452-44D6-B225-59E2BA22D4CE}" destId="{C4714D19-251B-4EF1-8986-55F2DBAC6E74}" srcOrd="0" destOrd="0" parTransId="{21AFB1BF-EC88-4409-8F34-6C75810C3C3A}" sibTransId="{46209AB6-221B-4B99-9BB1-14EB8193FA40}"/>
    <dgm:cxn modelId="{C93F4A37-F9AA-49A2-93B8-5F95413CDFA4}" type="presOf" srcId="{46209AB6-221B-4B99-9BB1-14EB8193FA40}" destId="{9580336E-ADD7-4BEA-8F94-B9428016ABDA}" srcOrd="0" destOrd="0" presId="urn:microsoft.com/office/officeart/2005/8/layout/vProcess5"/>
    <dgm:cxn modelId="{95DF593F-A639-4601-B7D2-384EB6E74F4A}" type="presOf" srcId="{9C6F7165-1499-413C-83CA-364ED78805F4}" destId="{082B0512-AE5F-4E59-9A8B-D5B221AB4174}" srcOrd="1" destOrd="0" presId="urn:microsoft.com/office/officeart/2005/8/layout/vProcess5"/>
    <dgm:cxn modelId="{FD64975E-C8A5-48CB-BFBE-D10F88344F0C}" type="presOf" srcId="{9E5AD6B1-A323-4A85-B175-88DCBD6A3C66}" destId="{11F2377F-0982-4F99-B41B-F7EBEB7925F0}" srcOrd="1" destOrd="0" presId="urn:microsoft.com/office/officeart/2005/8/layout/vProcess5"/>
    <dgm:cxn modelId="{57D17E6D-1158-4081-B639-44A93C0DE5C9}" type="presOf" srcId="{B2B15250-D452-44D6-B225-59E2BA22D4CE}" destId="{48F3B51A-23AB-4DAD-A1BE-3BB11A8E4A34}" srcOrd="0" destOrd="0" presId="urn:microsoft.com/office/officeart/2005/8/layout/vProcess5"/>
    <dgm:cxn modelId="{757EBE4F-8EE6-480B-B923-0AEA1D358B38}" type="presOf" srcId="{9C6F7165-1499-413C-83CA-364ED78805F4}" destId="{2B66EA53-A96A-4FEC-BE12-1CD73D783108}" srcOrd="0" destOrd="0" presId="urn:microsoft.com/office/officeart/2005/8/layout/vProcess5"/>
    <dgm:cxn modelId="{A702AE55-56F5-42CB-9DC9-5C0EC5A67579}" type="presOf" srcId="{F3534678-0503-4652-8449-D6029D86ACF7}" destId="{0F95455D-61AF-45DA-81BF-B72A03910E3F}" srcOrd="0" destOrd="0" presId="urn:microsoft.com/office/officeart/2005/8/layout/vProcess5"/>
    <dgm:cxn modelId="{0D79D78A-F1D7-4899-B24B-573A7C0AECFB}" srcId="{B2B15250-D452-44D6-B225-59E2BA22D4CE}" destId="{9E5AD6B1-A323-4A85-B175-88DCBD6A3C66}" srcOrd="2" destOrd="0" parTransId="{C18CEFD8-E4CC-4957-A295-1E6A7F6832DD}" sibTransId="{548DDDF6-4D2A-4370-AC17-7C33A34015B4}"/>
    <dgm:cxn modelId="{46CDD29F-552F-4978-A1DA-B1494B618E06}" type="presOf" srcId="{9E5AD6B1-A323-4A85-B175-88DCBD6A3C66}" destId="{568EDD89-D638-491F-8651-206F04F41457}" srcOrd="0" destOrd="0" presId="urn:microsoft.com/office/officeart/2005/8/layout/vProcess5"/>
    <dgm:cxn modelId="{9B2517B1-1C1E-4B34-B61E-47FDEE1600E7}" srcId="{B2B15250-D452-44D6-B225-59E2BA22D4CE}" destId="{9C6F7165-1499-413C-83CA-364ED78805F4}" srcOrd="1" destOrd="0" parTransId="{272A985A-4C80-401A-8327-64857DFAE814}" sibTransId="{F3534678-0503-4652-8449-D6029D86ACF7}"/>
    <dgm:cxn modelId="{DF6F2D87-59DF-45B5-AE2C-B848FDAACAEA}" type="presParOf" srcId="{48F3B51A-23AB-4DAD-A1BE-3BB11A8E4A34}" destId="{EFF1F705-F8AE-43D4-90AB-B9CB1F3CF33B}" srcOrd="0" destOrd="0" presId="urn:microsoft.com/office/officeart/2005/8/layout/vProcess5"/>
    <dgm:cxn modelId="{8AA3A281-8B1E-400D-B0DD-9B3E79A67F80}" type="presParOf" srcId="{48F3B51A-23AB-4DAD-A1BE-3BB11A8E4A34}" destId="{970DC028-AEA2-48EA-92D2-39CE17C7A3E6}" srcOrd="1" destOrd="0" presId="urn:microsoft.com/office/officeart/2005/8/layout/vProcess5"/>
    <dgm:cxn modelId="{ABFB2DA7-CB58-4DA3-99F1-3DF35EDAE121}" type="presParOf" srcId="{48F3B51A-23AB-4DAD-A1BE-3BB11A8E4A34}" destId="{2B66EA53-A96A-4FEC-BE12-1CD73D783108}" srcOrd="2" destOrd="0" presId="urn:microsoft.com/office/officeart/2005/8/layout/vProcess5"/>
    <dgm:cxn modelId="{A7956E26-7B57-48C9-84DB-DE465076BFB1}" type="presParOf" srcId="{48F3B51A-23AB-4DAD-A1BE-3BB11A8E4A34}" destId="{568EDD89-D638-491F-8651-206F04F41457}" srcOrd="3" destOrd="0" presId="urn:microsoft.com/office/officeart/2005/8/layout/vProcess5"/>
    <dgm:cxn modelId="{30279AB5-8999-4CD9-B5EB-FEBA8C42A50D}" type="presParOf" srcId="{48F3B51A-23AB-4DAD-A1BE-3BB11A8E4A34}" destId="{9580336E-ADD7-4BEA-8F94-B9428016ABDA}" srcOrd="4" destOrd="0" presId="urn:microsoft.com/office/officeart/2005/8/layout/vProcess5"/>
    <dgm:cxn modelId="{288A6B44-06E2-4068-97E5-6C3E763B2DFC}" type="presParOf" srcId="{48F3B51A-23AB-4DAD-A1BE-3BB11A8E4A34}" destId="{0F95455D-61AF-45DA-81BF-B72A03910E3F}" srcOrd="5" destOrd="0" presId="urn:microsoft.com/office/officeart/2005/8/layout/vProcess5"/>
    <dgm:cxn modelId="{1C479E81-0068-4054-9E8E-B3FE1F30B394}" type="presParOf" srcId="{48F3B51A-23AB-4DAD-A1BE-3BB11A8E4A34}" destId="{86E5A4EE-0D24-4D31-A8A1-A99A946AC0B4}" srcOrd="6" destOrd="0" presId="urn:microsoft.com/office/officeart/2005/8/layout/vProcess5"/>
    <dgm:cxn modelId="{0EB45B18-D6C0-4158-8B86-23D779547846}" type="presParOf" srcId="{48F3B51A-23AB-4DAD-A1BE-3BB11A8E4A34}" destId="{082B0512-AE5F-4E59-9A8B-D5B221AB4174}" srcOrd="7" destOrd="0" presId="urn:microsoft.com/office/officeart/2005/8/layout/vProcess5"/>
    <dgm:cxn modelId="{467A2958-8BE5-4179-9A80-126644BEFBD6}" type="presParOf" srcId="{48F3B51A-23AB-4DAD-A1BE-3BB11A8E4A34}" destId="{11F2377F-0982-4F99-B41B-F7EBEB7925F0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082FCEEF-4202-4B0E-B4DB-10763B0F7112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ru-RU"/>
        </a:p>
      </dgm:t>
    </dgm:pt>
    <dgm:pt modelId="{45B28FA3-2963-4AD4-BCC3-B5DE8CB9D7DA}">
      <dgm:prSet phldrT="[Текст]"/>
      <dgm:spPr/>
      <dgm:t>
        <a:bodyPr/>
        <a:lstStyle/>
        <a:p>
          <a:r>
            <a:rPr lang="en-US" dirty="0"/>
            <a:t>Code Smells</a:t>
          </a:r>
          <a:endParaRPr lang="ru-RU" dirty="0"/>
        </a:p>
      </dgm:t>
    </dgm:pt>
    <dgm:pt modelId="{BDC42D39-EC72-48A2-90D3-B29347AD4BBD}" type="parTrans" cxnId="{E3DC46AE-7E19-49B3-993E-BA02F0347E7A}">
      <dgm:prSet/>
      <dgm:spPr/>
      <dgm:t>
        <a:bodyPr/>
        <a:lstStyle/>
        <a:p>
          <a:endParaRPr lang="ru-RU"/>
        </a:p>
      </dgm:t>
    </dgm:pt>
    <dgm:pt modelId="{5D784532-B49B-423C-8D7F-5A3C18E0475B}" type="sibTrans" cxnId="{E3DC46AE-7E19-49B3-993E-BA02F0347E7A}">
      <dgm:prSet/>
      <dgm:spPr/>
      <dgm:t>
        <a:bodyPr/>
        <a:lstStyle/>
        <a:p>
          <a:endParaRPr lang="ru-RU"/>
        </a:p>
      </dgm:t>
    </dgm:pt>
    <dgm:pt modelId="{A9892471-0A4C-47F5-9273-125FD21978BF}">
      <dgm:prSet phldrT="[Текст]"/>
      <dgm:spPr/>
      <dgm:t>
        <a:bodyPr/>
        <a:lstStyle/>
        <a:p>
          <a:r>
            <a:rPr lang="ru-RU" dirty="0"/>
            <a:t>Специфика проекта</a:t>
          </a:r>
        </a:p>
      </dgm:t>
    </dgm:pt>
    <dgm:pt modelId="{1673BDEA-BABE-425C-8AED-024B2CA776B9}" type="parTrans" cxnId="{978DB5B3-0C47-4047-9DCC-840984666D0A}">
      <dgm:prSet/>
      <dgm:spPr/>
      <dgm:t>
        <a:bodyPr/>
        <a:lstStyle/>
        <a:p>
          <a:endParaRPr lang="ru-RU"/>
        </a:p>
      </dgm:t>
    </dgm:pt>
    <dgm:pt modelId="{98C8B149-90A6-4CCA-88D1-379DC35B94CA}" type="sibTrans" cxnId="{978DB5B3-0C47-4047-9DCC-840984666D0A}">
      <dgm:prSet/>
      <dgm:spPr/>
      <dgm:t>
        <a:bodyPr/>
        <a:lstStyle/>
        <a:p>
          <a:endParaRPr lang="ru-RU"/>
        </a:p>
      </dgm:t>
    </dgm:pt>
    <dgm:pt modelId="{65797925-1C48-41ED-B8CE-3B3CEA041018}">
      <dgm:prSet phldrT="[Текст]"/>
      <dgm:spPr/>
      <dgm:t>
        <a:bodyPr/>
        <a:lstStyle/>
        <a:p>
          <a:r>
            <a:rPr lang="ru-RU" dirty="0"/>
            <a:t>Личный опыт</a:t>
          </a:r>
        </a:p>
      </dgm:t>
    </dgm:pt>
    <dgm:pt modelId="{6E7FC6B9-D0D4-4099-A296-F2C942E3F94A}" type="parTrans" cxnId="{1F901596-2C37-4409-AE81-7B720A2A6071}">
      <dgm:prSet/>
      <dgm:spPr/>
      <dgm:t>
        <a:bodyPr/>
        <a:lstStyle/>
        <a:p>
          <a:endParaRPr lang="ru-RU"/>
        </a:p>
      </dgm:t>
    </dgm:pt>
    <dgm:pt modelId="{43F93D00-E083-466C-9683-41858AD5D61E}" type="sibTrans" cxnId="{1F901596-2C37-4409-AE81-7B720A2A6071}">
      <dgm:prSet/>
      <dgm:spPr/>
      <dgm:t>
        <a:bodyPr/>
        <a:lstStyle/>
        <a:p>
          <a:endParaRPr lang="ru-RU"/>
        </a:p>
      </dgm:t>
    </dgm:pt>
    <dgm:pt modelId="{66A22129-1612-4E6E-B5E5-844C21A7B7DD}" type="pres">
      <dgm:prSet presAssocID="{082FCEEF-4202-4B0E-B4DB-10763B0F7112}" presName="linear" presStyleCnt="0">
        <dgm:presLayoutVars>
          <dgm:animLvl val="lvl"/>
          <dgm:resizeHandles val="exact"/>
        </dgm:presLayoutVars>
      </dgm:prSet>
      <dgm:spPr/>
    </dgm:pt>
    <dgm:pt modelId="{B20A6957-FAB5-44A9-A25F-D0BAC1D7860A}" type="pres">
      <dgm:prSet presAssocID="{A9892471-0A4C-47F5-9273-125FD21978BF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F69370B2-9834-4279-BA0C-A64F068302B5}" type="pres">
      <dgm:prSet presAssocID="{98C8B149-90A6-4CCA-88D1-379DC35B94CA}" presName="spacer" presStyleCnt="0"/>
      <dgm:spPr/>
    </dgm:pt>
    <dgm:pt modelId="{BC262ECB-87D7-4684-BBB7-46BD4839DE82}" type="pres">
      <dgm:prSet presAssocID="{45B28FA3-2963-4AD4-BCC3-B5DE8CB9D7DA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3FAB594-1183-4391-94C9-FE9EDF6672FE}" type="pres">
      <dgm:prSet presAssocID="{5D784532-B49B-423C-8D7F-5A3C18E0475B}" presName="spacer" presStyleCnt="0"/>
      <dgm:spPr/>
    </dgm:pt>
    <dgm:pt modelId="{ABF83DED-3134-428D-9325-16C4A6F00049}" type="pres">
      <dgm:prSet presAssocID="{65797925-1C48-41ED-B8CE-3B3CEA041018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44035B66-C0B7-4CBD-9213-59ABD838ABE3}" type="presOf" srcId="{65797925-1C48-41ED-B8CE-3B3CEA041018}" destId="{ABF83DED-3134-428D-9325-16C4A6F00049}" srcOrd="0" destOrd="0" presId="urn:microsoft.com/office/officeart/2005/8/layout/vList2"/>
    <dgm:cxn modelId="{EE5BAE6A-1B8B-4095-8755-F5F605A47134}" type="presOf" srcId="{A9892471-0A4C-47F5-9273-125FD21978BF}" destId="{B20A6957-FAB5-44A9-A25F-D0BAC1D7860A}" srcOrd="0" destOrd="0" presId="urn:microsoft.com/office/officeart/2005/8/layout/vList2"/>
    <dgm:cxn modelId="{3190BE8D-4E6E-4F56-A447-8FC12713E32B}" type="presOf" srcId="{082FCEEF-4202-4B0E-B4DB-10763B0F7112}" destId="{66A22129-1612-4E6E-B5E5-844C21A7B7DD}" srcOrd="0" destOrd="0" presId="urn:microsoft.com/office/officeart/2005/8/layout/vList2"/>
    <dgm:cxn modelId="{1F901596-2C37-4409-AE81-7B720A2A6071}" srcId="{082FCEEF-4202-4B0E-B4DB-10763B0F7112}" destId="{65797925-1C48-41ED-B8CE-3B3CEA041018}" srcOrd="2" destOrd="0" parTransId="{6E7FC6B9-D0D4-4099-A296-F2C942E3F94A}" sibTransId="{43F93D00-E083-466C-9683-41858AD5D61E}"/>
    <dgm:cxn modelId="{E3DC46AE-7E19-49B3-993E-BA02F0347E7A}" srcId="{082FCEEF-4202-4B0E-B4DB-10763B0F7112}" destId="{45B28FA3-2963-4AD4-BCC3-B5DE8CB9D7DA}" srcOrd="1" destOrd="0" parTransId="{BDC42D39-EC72-48A2-90D3-B29347AD4BBD}" sibTransId="{5D784532-B49B-423C-8D7F-5A3C18E0475B}"/>
    <dgm:cxn modelId="{978DB5B3-0C47-4047-9DCC-840984666D0A}" srcId="{082FCEEF-4202-4B0E-B4DB-10763B0F7112}" destId="{A9892471-0A4C-47F5-9273-125FD21978BF}" srcOrd="0" destOrd="0" parTransId="{1673BDEA-BABE-425C-8AED-024B2CA776B9}" sibTransId="{98C8B149-90A6-4CCA-88D1-379DC35B94CA}"/>
    <dgm:cxn modelId="{1DC00CEF-ECAF-4595-9418-9455D38005BF}" type="presOf" srcId="{45B28FA3-2963-4AD4-BCC3-B5DE8CB9D7DA}" destId="{BC262ECB-87D7-4684-BBB7-46BD4839DE82}" srcOrd="0" destOrd="0" presId="urn:microsoft.com/office/officeart/2005/8/layout/vList2"/>
    <dgm:cxn modelId="{B4BAD4B3-EBB2-4B78-95F2-9A3713CAB57D}" type="presParOf" srcId="{66A22129-1612-4E6E-B5E5-844C21A7B7DD}" destId="{B20A6957-FAB5-44A9-A25F-D0BAC1D7860A}" srcOrd="0" destOrd="0" presId="urn:microsoft.com/office/officeart/2005/8/layout/vList2"/>
    <dgm:cxn modelId="{6CA9DDEA-D65E-48E7-AC26-3A90827AA44B}" type="presParOf" srcId="{66A22129-1612-4E6E-B5E5-844C21A7B7DD}" destId="{F69370B2-9834-4279-BA0C-A64F068302B5}" srcOrd="1" destOrd="0" presId="urn:microsoft.com/office/officeart/2005/8/layout/vList2"/>
    <dgm:cxn modelId="{658DB2A3-7B32-47FE-BB92-F33FB1D71035}" type="presParOf" srcId="{66A22129-1612-4E6E-B5E5-844C21A7B7DD}" destId="{BC262ECB-87D7-4684-BBB7-46BD4839DE82}" srcOrd="2" destOrd="0" presId="urn:microsoft.com/office/officeart/2005/8/layout/vList2"/>
    <dgm:cxn modelId="{5A9BB244-280A-4779-A444-67F2F4C0FE77}" type="presParOf" srcId="{66A22129-1612-4E6E-B5E5-844C21A7B7DD}" destId="{03FAB594-1183-4391-94C9-FE9EDF6672FE}" srcOrd="3" destOrd="0" presId="urn:microsoft.com/office/officeart/2005/8/layout/vList2"/>
    <dgm:cxn modelId="{08F0102D-7B17-447F-8A10-944F0EEFCBE2}" type="presParOf" srcId="{66A22129-1612-4E6E-B5E5-844C21A7B7DD}" destId="{ABF83DED-3134-428D-9325-16C4A6F00049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7EB057-620C-46BB-8F85-6B07F0A02B71}">
      <dsp:nvSpPr>
        <dsp:cNvPr id="0" name=""/>
        <dsp:cNvSpPr/>
      </dsp:nvSpPr>
      <dsp:spPr>
        <a:xfrm>
          <a:off x="4152" y="243326"/>
          <a:ext cx="1474068" cy="1474068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100" kern="1200" dirty="0"/>
            <a:t>Код</a:t>
          </a:r>
        </a:p>
      </dsp:txBody>
      <dsp:txXfrm>
        <a:off x="220024" y="459198"/>
        <a:ext cx="1042324" cy="1042324"/>
      </dsp:txXfrm>
    </dsp:sp>
    <dsp:sp modelId="{9A46BC87-F1F9-49B7-8EB6-7F40C0FFE611}">
      <dsp:nvSpPr>
        <dsp:cNvPr id="0" name=""/>
        <dsp:cNvSpPr/>
      </dsp:nvSpPr>
      <dsp:spPr>
        <a:xfrm>
          <a:off x="313706" y="1837088"/>
          <a:ext cx="854959" cy="854959"/>
        </a:xfrm>
        <a:prstGeom prst="mathPlus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1400" kern="1200"/>
        </a:p>
      </dsp:txBody>
      <dsp:txXfrm>
        <a:off x="427031" y="2164024"/>
        <a:ext cx="628309" cy="201087"/>
      </dsp:txXfrm>
    </dsp:sp>
    <dsp:sp modelId="{35319C7A-3C31-4C8C-B39D-4C6B1662C63E}">
      <dsp:nvSpPr>
        <dsp:cNvPr id="0" name=""/>
        <dsp:cNvSpPr/>
      </dsp:nvSpPr>
      <dsp:spPr>
        <a:xfrm>
          <a:off x="4152" y="2811742"/>
          <a:ext cx="1474068" cy="1474068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100" kern="1200" dirty="0"/>
            <a:t>Тесты</a:t>
          </a:r>
        </a:p>
      </dsp:txBody>
      <dsp:txXfrm>
        <a:off x="220024" y="3027614"/>
        <a:ext cx="1042324" cy="1042324"/>
      </dsp:txXfrm>
    </dsp:sp>
    <dsp:sp modelId="{5D92D8C8-9D5A-48E7-9442-9AE32B63864C}">
      <dsp:nvSpPr>
        <dsp:cNvPr id="0" name=""/>
        <dsp:cNvSpPr/>
      </dsp:nvSpPr>
      <dsp:spPr>
        <a:xfrm>
          <a:off x="1699330" y="1990391"/>
          <a:ext cx="468753" cy="5483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2300" kern="1200"/>
        </a:p>
      </dsp:txBody>
      <dsp:txXfrm>
        <a:off x="1699330" y="2100062"/>
        <a:ext cx="328127" cy="329011"/>
      </dsp:txXfrm>
    </dsp:sp>
    <dsp:sp modelId="{48C5D3CB-2F0A-4264-999F-984D932C7565}">
      <dsp:nvSpPr>
        <dsp:cNvPr id="0" name=""/>
        <dsp:cNvSpPr/>
      </dsp:nvSpPr>
      <dsp:spPr>
        <a:xfrm>
          <a:off x="2362661" y="790500"/>
          <a:ext cx="2948136" cy="2948136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70" tIns="52070" rIns="52070" bIns="52070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4100" kern="1200" dirty="0"/>
            <a:t>Качество</a:t>
          </a:r>
        </a:p>
      </dsp:txBody>
      <dsp:txXfrm>
        <a:off x="2794406" y="1222245"/>
        <a:ext cx="2084646" cy="2084646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94DE7AB-B19E-4308-B4F7-823D73A88462}">
      <dsp:nvSpPr>
        <dsp:cNvPr id="0" name=""/>
        <dsp:cNvSpPr/>
      </dsp:nvSpPr>
      <dsp:spPr>
        <a:xfrm>
          <a:off x="0" y="16098"/>
          <a:ext cx="11239500" cy="1031354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 dirty="0"/>
            <a:t>Code Review</a:t>
          </a:r>
          <a:endParaRPr lang="ru-RU" sz="4300" kern="1200" dirty="0"/>
        </a:p>
      </dsp:txBody>
      <dsp:txXfrm>
        <a:off x="50347" y="66445"/>
        <a:ext cx="11138806" cy="930660"/>
      </dsp:txXfrm>
    </dsp:sp>
    <dsp:sp modelId="{FD734122-138F-4421-87E8-A5EC04EDD99F}">
      <dsp:nvSpPr>
        <dsp:cNvPr id="0" name=""/>
        <dsp:cNvSpPr/>
      </dsp:nvSpPr>
      <dsp:spPr>
        <a:xfrm>
          <a:off x="0" y="1171293"/>
          <a:ext cx="11239500" cy="1031354"/>
        </a:xfrm>
        <a:prstGeom prst="roundRect">
          <a:avLst/>
        </a:prstGeom>
        <a:solidFill>
          <a:schemeClr val="accent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 dirty="0"/>
            <a:t>Analyzers</a:t>
          </a:r>
          <a:endParaRPr lang="ru-RU" sz="4300" kern="1200" dirty="0"/>
        </a:p>
      </dsp:txBody>
      <dsp:txXfrm>
        <a:off x="50347" y="1221640"/>
        <a:ext cx="11138806" cy="930660"/>
      </dsp:txXfrm>
    </dsp:sp>
    <dsp:sp modelId="{99EDB08C-A6DC-4B9F-81B1-2E3FBFEB4643}">
      <dsp:nvSpPr>
        <dsp:cNvPr id="0" name=""/>
        <dsp:cNvSpPr/>
      </dsp:nvSpPr>
      <dsp:spPr>
        <a:xfrm>
          <a:off x="0" y="2326488"/>
          <a:ext cx="11239500" cy="1031354"/>
        </a:xfrm>
        <a:prstGeom prst="roundRect">
          <a:avLst/>
        </a:prstGeom>
        <a:solidFill>
          <a:schemeClr val="accent2">
            <a:hueOff val="530624"/>
            <a:satOff val="29545"/>
            <a:lumOff val="-1660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 dirty="0"/>
            <a:t>Code Coverage</a:t>
          </a:r>
          <a:endParaRPr lang="ru-RU" sz="4300" kern="1200" dirty="0"/>
        </a:p>
      </dsp:txBody>
      <dsp:txXfrm>
        <a:off x="50347" y="2376835"/>
        <a:ext cx="11138806" cy="930660"/>
      </dsp:txXfrm>
    </dsp:sp>
    <dsp:sp modelId="{10AFD369-1D72-4CF5-B5F9-FB10AF6DB29C}">
      <dsp:nvSpPr>
        <dsp:cNvPr id="0" name=""/>
        <dsp:cNvSpPr/>
      </dsp:nvSpPr>
      <dsp:spPr>
        <a:xfrm>
          <a:off x="0" y="3481683"/>
          <a:ext cx="11239500" cy="1031354"/>
        </a:xfrm>
        <a:prstGeom prst="roundRect">
          <a:avLst/>
        </a:prstGeom>
        <a:solidFill>
          <a:schemeClr val="accent2">
            <a:hueOff val="795936"/>
            <a:satOff val="44317"/>
            <a:lumOff val="-249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 dirty="0"/>
            <a:t>Mutation Testing</a:t>
          </a:r>
          <a:endParaRPr lang="ru-RU" sz="4300" kern="1200" dirty="0"/>
        </a:p>
      </dsp:txBody>
      <dsp:txXfrm>
        <a:off x="50347" y="3532030"/>
        <a:ext cx="11138806" cy="930660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94DE7AB-B19E-4308-B4F7-823D73A88462}">
      <dsp:nvSpPr>
        <dsp:cNvPr id="0" name=""/>
        <dsp:cNvSpPr/>
      </dsp:nvSpPr>
      <dsp:spPr>
        <a:xfrm>
          <a:off x="0" y="16098"/>
          <a:ext cx="11239500" cy="1031354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 dirty="0"/>
            <a:t>Code Review</a:t>
          </a:r>
          <a:endParaRPr lang="ru-RU" sz="4300" kern="1200" dirty="0"/>
        </a:p>
      </dsp:txBody>
      <dsp:txXfrm>
        <a:off x="50347" y="66445"/>
        <a:ext cx="11138806" cy="930660"/>
      </dsp:txXfrm>
    </dsp:sp>
    <dsp:sp modelId="{FD734122-138F-4421-87E8-A5EC04EDD99F}">
      <dsp:nvSpPr>
        <dsp:cNvPr id="0" name=""/>
        <dsp:cNvSpPr/>
      </dsp:nvSpPr>
      <dsp:spPr>
        <a:xfrm>
          <a:off x="0" y="1171293"/>
          <a:ext cx="11239500" cy="1031354"/>
        </a:xfrm>
        <a:prstGeom prst="roundRect">
          <a:avLst/>
        </a:prstGeom>
        <a:solidFill>
          <a:schemeClr val="accent2">
            <a:hueOff val="265312"/>
            <a:satOff val="14772"/>
            <a:lumOff val="-830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 dirty="0"/>
            <a:t>Analyzers</a:t>
          </a:r>
          <a:endParaRPr lang="ru-RU" sz="4300" kern="1200" dirty="0"/>
        </a:p>
      </dsp:txBody>
      <dsp:txXfrm>
        <a:off x="50347" y="1221640"/>
        <a:ext cx="11138806" cy="930660"/>
      </dsp:txXfrm>
    </dsp:sp>
    <dsp:sp modelId="{99EDB08C-A6DC-4B9F-81B1-2E3FBFEB4643}">
      <dsp:nvSpPr>
        <dsp:cNvPr id="0" name=""/>
        <dsp:cNvSpPr/>
      </dsp:nvSpPr>
      <dsp:spPr>
        <a:xfrm>
          <a:off x="0" y="2326488"/>
          <a:ext cx="11239500" cy="1031354"/>
        </a:xfrm>
        <a:prstGeom prst="roundRect">
          <a:avLst/>
        </a:prstGeom>
        <a:solidFill>
          <a:schemeClr val="accent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 dirty="0"/>
            <a:t>Code Coverage</a:t>
          </a:r>
          <a:endParaRPr lang="ru-RU" sz="4300" kern="1200" dirty="0"/>
        </a:p>
      </dsp:txBody>
      <dsp:txXfrm>
        <a:off x="50347" y="2376835"/>
        <a:ext cx="11138806" cy="930660"/>
      </dsp:txXfrm>
    </dsp:sp>
    <dsp:sp modelId="{10AFD369-1D72-4CF5-B5F9-FB10AF6DB29C}">
      <dsp:nvSpPr>
        <dsp:cNvPr id="0" name=""/>
        <dsp:cNvSpPr/>
      </dsp:nvSpPr>
      <dsp:spPr>
        <a:xfrm>
          <a:off x="0" y="3481683"/>
          <a:ext cx="11239500" cy="1031354"/>
        </a:xfrm>
        <a:prstGeom prst="roundRect">
          <a:avLst/>
        </a:prstGeom>
        <a:solidFill>
          <a:schemeClr val="accent2">
            <a:hueOff val="795936"/>
            <a:satOff val="44317"/>
            <a:lumOff val="-249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 dirty="0"/>
            <a:t>Mutation Testing</a:t>
          </a:r>
          <a:endParaRPr lang="ru-RU" sz="4300" kern="1200" dirty="0"/>
        </a:p>
      </dsp:txBody>
      <dsp:txXfrm>
        <a:off x="50347" y="3532030"/>
        <a:ext cx="11138806" cy="930660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70A145A-F880-420E-987D-2BA9D7F2371B}">
      <dsp:nvSpPr>
        <dsp:cNvPr id="0" name=""/>
        <dsp:cNvSpPr/>
      </dsp:nvSpPr>
      <dsp:spPr>
        <a:xfrm>
          <a:off x="3626929" y="0"/>
          <a:ext cx="1630489" cy="905827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Class</a:t>
          </a:r>
        </a:p>
      </dsp:txBody>
      <dsp:txXfrm>
        <a:off x="3653460" y="26531"/>
        <a:ext cx="1577427" cy="852765"/>
      </dsp:txXfrm>
    </dsp:sp>
    <dsp:sp modelId="{7BE77E70-9E1B-43AC-BFC8-E51B040A64C3}">
      <dsp:nvSpPr>
        <dsp:cNvPr id="0" name=""/>
        <dsp:cNvSpPr/>
      </dsp:nvSpPr>
      <dsp:spPr>
        <a:xfrm>
          <a:off x="5982080" y="0"/>
          <a:ext cx="1630489" cy="905827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Method</a:t>
          </a:r>
        </a:p>
      </dsp:txBody>
      <dsp:txXfrm>
        <a:off x="6008611" y="26531"/>
        <a:ext cx="1577427" cy="852765"/>
      </dsp:txXfrm>
    </dsp:sp>
    <dsp:sp modelId="{5FA17BDE-58BB-47ED-AB70-FE6056A4878D}">
      <dsp:nvSpPr>
        <dsp:cNvPr id="0" name=""/>
        <dsp:cNvSpPr/>
      </dsp:nvSpPr>
      <dsp:spPr>
        <a:xfrm>
          <a:off x="5280064" y="3849766"/>
          <a:ext cx="679370" cy="679370"/>
        </a:xfrm>
        <a:prstGeom prst="triangle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85AB2A2-4855-440C-8FFF-87AB4214D80B}">
      <dsp:nvSpPr>
        <dsp:cNvPr id="0" name=""/>
        <dsp:cNvSpPr/>
      </dsp:nvSpPr>
      <dsp:spPr>
        <a:xfrm>
          <a:off x="3581638" y="3565336"/>
          <a:ext cx="4076223" cy="275371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CE33AE0-2584-4F57-A80E-42242DF8A6B8}">
      <dsp:nvSpPr>
        <dsp:cNvPr id="0" name=""/>
        <dsp:cNvSpPr/>
      </dsp:nvSpPr>
      <dsp:spPr>
        <a:xfrm>
          <a:off x="5982080" y="2373267"/>
          <a:ext cx="1630489" cy="115945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100" kern="1200" dirty="0"/>
        </a:p>
      </dsp:txBody>
      <dsp:txXfrm>
        <a:off x="6038680" y="2429867"/>
        <a:ext cx="1517289" cy="1046259"/>
      </dsp:txXfrm>
    </dsp:sp>
    <dsp:sp modelId="{68FB408F-080F-4864-9561-6425C917130C}">
      <dsp:nvSpPr>
        <dsp:cNvPr id="0" name=""/>
        <dsp:cNvSpPr/>
      </dsp:nvSpPr>
      <dsp:spPr>
        <a:xfrm>
          <a:off x="5982080" y="1159459"/>
          <a:ext cx="1630489" cy="1159459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100" kern="1200"/>
        </a:p>
      </dsp:txBody>
      <dsp:txXfrm>
        <a:off x="6038680" y="1216059"/>
        <a:ext cx="1517289" cy="1046259"/>
      </dsp:txXfrm>
    </dsp:sp>
    <dsp:sp modelId="{46F5D92D-1CED-46FF-9E3E-AC99BECC0A00}">
      <dsp:nvSpPr>
        <dsp:cNvPr id="0" name=""/>
        <dsp:cNvSpPr/>
      </dsp:nvSpPr>
      <dsp:spPr>
        <a:xfrm>
          <a:off x="3626929" y="2373267"/>
          <a:ext cx="1630489" cy="1159459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100" kern="1200" dirty="0"/>
        </a:p>
      </dsp:txBody>
      <dsp:txXfrm>
        <a:off x="3683529" y="2429867"/>
        <a:ext cx="1517289" cy="1046259"/>
      </dsp:txXfrm>
    </dsp:sp>
    <dsp:sp modelId="{BDF79C24-5B02-47B1-89A6-53AD33F57E22}">
      <dsp:nvSpPr>
        <dsp:cNvPr id="0" name=""/>
        <dsp:cNvSpPr/>
      </dsp:nvSpPr>
      <dsp:spPr>
        <a:xfrm>
          <a:off x="3626929" y="1159459"/>
          <a:ext cx="1630489" cy="1159459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100" kern="1200" dirty="0"/>
        </a:p>
      </dsp:txBody>
      <dsp:txXfrm>
        <a:off x="3683529" y="1216059"/>
        <a:ext cx="1517289" cy="1046259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70A145A-F880-420E-987D-2BA9D7F2371B}">
      <dsp:nvSpPr>
        <dsp:cNvPr id="0" name=""/>
        <dsp:cNvSpPr/>
      </dsp:nvSpPr>
      <dsp:spPr>
        <a:xfrm>
          <a:off x="3626929" y="0"/>
          <a:ext cx="1630489" cy="905827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Class</a:t>
          </a:r>
        </a:p>
      </dsp:txBody>
      <dsp:txXfrm>
        <a:off x="3653460" y="26531"/>
        <a:ext cx="1577427" cy="852765"/>
      </dsp:txXfrm>
    </dsp:sp>
    <dsp:sp modelId="{7BE77E70-9E1B-43AC-BFC8-E51B040A64C3}">
      <dsp:nvSpPr>
        <dsp:cNvPr id="0" name=""/>
        <dsp:cNvSpPr/>
      </dsp:nvSpPr>
      <dsp:spPr>
        <a:xfrm>
          <a:off x="5982080" y="0"/>
          <a:ext cx="1630489" cy="905827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Method</a:t>
          </a:r>
        </a:p>
      </dsp:txBody>
      <dsp:txXfrm>
        <a:off x="6008611" y="26531"/>
        <a:ext cx="1577427" cy="852765"/>
      </dsp:txXfrm>
    </dsp:sp>
    <dsp:sp modelId="{5FA17BDE-58BB-47ED-AB70-FE6056A4878D}">
      <dsp:nvSpPr>
        <dsp:cNvPr id="0" name=""/>
        <dsp:cNvSpPr/>
      </dsp:nvSpPr>
      <dsp:spPr>
        <a:xfrm>
          <a:off x="5280064" y="3849766"/>
          <a:ext cx="679370" cy="679370"/>
        </a:xfrm>
        <a:prstGeom prst="triangle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A478061-7638-474D-B91A-BD185C17AFBE}">
      <dsp:nvSpPr>
        <dsp:cNvPr id="0" name=""/>
        <dsp:cNvSpPr/>
      </dsp:nvSpPr>
      <dsp:spPr>
        <a:xfrm rot="21360000">
          <a:off x="3581015" y="3558648"/>
          <a:ext cx="4077468" cy="285124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E688742-0ACB-46A4-80F5-35A548CD9D0C}">
      <dsp:nvSpPr>
        <dsp:cNvPr id="0" name=""/>
        <dsp:cNvSpPr/>
      </dsp:nvSpPr>
      <dsp:spPr>
        <a:xfrm rot="21360000">
          <a:off x="3587834" y="3044986"/>
          <a:ext cx="1618096" cy="5588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 dirty="0"/>
        </a:p>
      </dsp:txBody>
      <dsp:txXfrm>
        <a:off x="3615112" y="3072264"/>
        <a:ext cx="1563540" cy="504244"/>
      </dsp:txXfrm>
    </dsp:sp>
    <dsp:sp modelId="{AC9BC09E-92BE-4E77-99B1-8FCF30CF0FA4}">
      <dsp:nvSpPr>
        <dsp:cNvPr id="0" name=""/>
        <dsp:cNvSpPr/>
      </dsp:nvSpPr>
      <dsp:spPr>
        <a:xfrm rot="21360000">
          <a:off x="3542543" y="2447140"/>
          <a:ext cx="1618096" cy="5588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 dirty="0"/>
        </a:p>
      </dsp:txBody>
      <dsp:txXfrm>
        <a:off x="3569821" y="2474418"/>
        <a:ext cx="1563540" cy="504244"/>
      </dsp:txXfrm>
    </dsp:sp>
    <dsp:sp modelId="{C490A238-17B2-4EE2-AF55-17AA24FB35B5}">
      <dsp:nvSpPr>
        <dsp:cNvPr id="0" name=""/>
        <dsp:cNvSpPr/>
      </dsp:nvSpPr>
      <dsp:spPr>
        <a:xfrm rot="21360000">
          <a:off x="3497251" y="1849294"/>
          <a:ext cx="1618096" cy="5588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 dirty="0"/>
        </a:p>
      </dsp:txBody>
      <dsp:txXfrm>
        <a:off x="3524529" y="1876572"/>
        <a:ext cx="1563540" cy="504244"/>
      </dsp:txXfrm>
    </dsp:sp>
    <dsp:sp modelId="{134A137F-3574-45D7-BA80-471590B268E0}">
      <dsp:nvSpPr>
        <dsp:cNvPr id="0" name=""/>
        <dsp:cNvSpPr/>
      </dsp:nvSpPr>
      <dsp:spPr>
        <a:xfrm rot="21360000">
          <a:off x="3451960" y="1251447"/>
          <a:ext cx="1618096" cy="55880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 dirty="0"/>
        </a:p>
      </dsp:txBody>
      <dsp:txXfrm>
        <a:off x="3479238" y="1278725"/>
        <a:ext cx="1563540" cy="504244"/>
      </dsp:txXfrm>
    </dsp:sp>
    <dsp:sp modelId="{1208A2C4-79AB-4161-8F10-EA4A1973C5B6}">
      <dsp:nvSpPr>
        <dsp:cNvPr id="0" name=""/>
        <dsp:cNvSpPr/>
      </dsp:nvSpPr>
      <dsp:spPr>
        <a:xfrm rot="21360000">
          <a:off x="5942985" y="2881937"/>
          <a:ext cx="1618096" cy="55880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 dirty="0"/>
        </a:p>
      </dsp:txBody>
      <dsp:txXfrm>
        <a:off x="5970263" y="2909215"/>
        <a:ext cx="1563540" cy="504244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94DE7AB-B19E-4308-B4F7-823D73A88462}">
      <dsp:nvSpPr>
        <dsp:cNvPr id="0" name=""/>
        <dsp:cNvSpPr/>
      </dsp:nvSpPr>
      <dsp:spPr>
        <a:xfrm>
          <a:off x="0" y="16098"/>
          <a:ext cx="11239500" cy="1031354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 dirty="0"/>
            <a:t>Code Review</a:t>
          </a:r>
          <a:endParaRPr lang="ru-RU" sz="4300" kern="1200" dirty="0"/>
        </a:p>
      </dsp:txBody>
      <dsp:txXfrm>
        <a:off x="50347" y="66445"/>
        <a:ext cx="11138806" cy="930660"/>
      </dsp:txXfrm>
    </dsp:sp>
    <dsp:sp modelId="{FD734122-138F-4421-87E8-A5EC04EDD99F}">
      <dsp:nvSpPr>
        <dsp:cNvPr id="0" name=""/>
        <dsp:cNvSpPr/>
      </dsp:nvSpPr>
      <dsp:spPr>
        <a:xfrm>
          <a:off x="0" y="1171293"/>
          <a:ext cx="11239500" cy="1031354"/>
        </a:xfrm>
        <a:prstGeom prst="roundRect">
          <a:avLst/>
        </a:prstGeom>
        <a:solidFill>
          <a:schemeClr val="accent2">
            <a:hueOff val="265312"/>
            <a:satOff val="14772"/>
            <a:lumOff val="-830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 dirty="0"/>
            <a:t>Analyzers</a:t>
          </a:r>
          <a:endParaRPr lang="ru-RU" sz="4300" kern="1200" dirty="0"/>
        </a:p>
      </dsp:txBody>
      <dsp:txXfrm>
        <a:off x="50347" y="1221640"/>
        <a:ext cx="11138806" cy="930660"/>
      </dsp:txXfrm>
    </dsp:sp>
    <dsp:sp modelId="{99EDB08C-A6DC-4B9F-81B1-2E3FBFEB4643}">
      <dsp:nvSpPr>
        <dsp:cNvPr id="0" name=""/>
        <dsp:cNvSpPr/>
      </dsp:nvSpPr>
      <dsp:spPr>
        <a:xfrm>
          <a:off x="0" y="2326488"/>
          <a:ext cx="11239500" cy="1031354"/>
        </a:xfrm>
        <a:prstGeom prst="roundRect">
          <a:avLst/>
        </a:prstGeom>
        <a:solidFill>
          <a:schemeClr val="accent2">
            <a:hueOff val="530624"/>
            <a:satOff val="29545"/>
            <a:lumOff val="-1660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 dirty="0"/>
            <a:t>Code Coverage</a:t>
          </a:r>
          <a:endParaRPr lang="ru-RU" sz="4300" kern="1200" dirty="0"/>
        </a:p>
      </dsp:txBody>
      <dsp:txXfrm>
        <a:off x="50347" y="2376835"/>
        <a:ext cx="11138806" cy="930660"/>
      </dsp:txXfrm>
    </dsp:sp>
    <dsp:sp modelId="{10AFD369-1D72-4CF5-B5F9-FB10AF6DB29C}">
      <dsp:nvSpPr>
        <dsp:cNvPr id="0" name=""/>
        <dsp:cNvSpPr/>
      </dsp:nvSpPr>
      <dsp:spPr>
        <a:xfrm>
          <a:off x="0" y="3481683"/>
          <a:ext cx="11239500" cy="1031354"/>
        </a:xfrm>
        <a:prstGeom prst="roundRect">
          <a:avLst/>
        </a:prstGeom>
        <a:solidFill>
          <a:schemeClr val="accent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 dirty="0"/>
            <a:t>Mutation Testing</a:t>
          </a:r>
          <a:endParaRPr lang="ru-RU" sz="4300" kern="1200" dirty="0"/>
        </a:p>
      </dsp:txBody>
      <dsp:txXfrm>
        <a:off x="50347" y="3532030"/>
        <a:ext cx="11138806" cy="930660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6F7ABC-4E16-4798-956F-CEBF58D06510}">
      <dsp:nvSpPr>
        <dsp:cNvPr id="0" name=""/>
        <dsp:cNvSpPr/>
      </dsp:nvSpPr>
      <dsp:spPr>
        <a:xfrm>
          <a:off x="0" y="10833"/>
          <a:ext cx="11239500" cy="139113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0980" tIns="220980" rIns="220980" bIns="220980" numCol="1" spcCol="1270" anchor="ctr" anchorCtr="0">
          <a:noAutofit/>
        </a:bodyPr>
        <a:lstStyle/>
        <a:p>
          <a:pPr marL="0" lvl="0" indent="0" algn="l" defTabSz="2578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5800" kern="1200" dirty="0"/>
            <a:t>Что это такое</a:t>
          </a:r>
          <a:endParaRPr lang="en-US" sz="5800" kern="1200" dirty="0"/>
        </a:p>
      </dsp:txBody>
      <dsp:txXfrm>
        <a:off x="67909" y="78742"/>
        <a:ext cx="11103682" cy="1255312"/>
      </dsp:txXfrm>
    </dsp:sp>
    <dsp:sp modelId="{F96A39BF-7D11-4B94-8948-C0E7FB34E4AC}">
      <dsp:nvSpPr>
        <dsp:cNvPr id="0" name=""/>
        <dsp:cNvSpPr/>
      </dsp:nvSpPr>
      <dsp:spPr>
        <a:xfrm>
          <a:off x="0" y="1569003"/>
          <a:ext cx="11239500" cy="1391130"/>
        </a:xfrm>
        <a:prstGeom prst="roundRect">
          <a:avLst/>
        </a:prstGeom>
        <a:solidFill>
          <a:schemeClr val="accent2">
            <a:hueOff val="397968"/>
            <a:satOff val="22159"/>
            <a:lumOff val="-1245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0980" tIns="220980" rIns="220980" bIns="220980" numCol="1" spcCol="1270" anchor="ctr" anchorCtr="0">
          <a:noAutofit/>
        </a:bodyPr>
        <a:lstStyle/>
        <a:p>
          <a:pPr marL="0" lvl="0" indent="0" algn="l" defTabSz="2578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5800" kern="1200" dirty="0"/>
            <a:t>Как его использовать</a:t>
          </a:r>
          <a:endParaRPr lang="en-US" sz="5800" kern="1200" dirty="0"/>
        </a:p>
      </dsp:txBody>
      <dsp:txXfrm>
        <a:off x="67909" y="1636912"/>
        <a:ext cx="11103682" cy="1255312"/>
      </dsp:txXfrm>
    </dsp:sp>
    <dsp:sp modelId="{8120BFD9-7FFC-45D4-928B-1F4F3ED0F2AC}">
      <dsp:nvSpPr>
        <dsp:cNvPr id="0" name=""/>
        <dsp:cNvSpPr/>
      </dsp:nvSpPr>
      <dsp:spPr>
        <a:xfrm>
          <a:off x="0" y="3127173"/>
          <a:ext cx="11239500" cy="1391130"/>
        </a:xfrm>
        <a:prstGeom prst="roundRect">
          <a:avLst/>
        </a:prstGeom>
        <a:solidFill>
          <a:schemeClr val="accent2">
            <a:hueOff val="795936"/>
            <a:satOff val="44317"/>
            <a:lumOff val="-249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0980" tIns="220980" rIns="220980" bIns="220980" numCol="1" spcCol="1270" anchor="ctr" anchorCtr="0">
          <a:noAutofit/>
        </a:bodyPr>
        <a:lstStyle/>
        <a:p>
          <a:pPr marL="0" lvl="0" indent="0" algn="l" defTabSz="2578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5800" kern="1200" dirty="0"/>
            <a:t>Как оно работает</a:t>
          </a:r>
          <a:endParaRPr lang="en-US" sz="5800" kern="1200" dirty="0"/>
        </a:p>
      </dsp:txBody>
      <dsp:txXfrm>
        <a:off x="67909" y="3195082"/>
        <a:ext cx="11103682" cy="1255312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87ECDD-4104-4F91-89B6-1D4BAB45D697}">
      <dsp:nvSpPr>
        <dsp:cNvPr id="0" name=""/>
        <dsp:cNvSpPr/>
      </dsp:nvSpPr>
      <dsp:spPr>
        <a:xfrm>
          <a:off x="732868" y="442247"/>
          <a:ext cx="3334863" cy="3334863"/>
        </a:xfrm>
        <a:prstGeom prst="circularArrow">
          <a:avLst>
            <a:gd name="adj1" fmla="val 5689"/>
            <a:gd name="adj2" fmla="val 340510"/>
            <a:gd name="adj3" fmla="val 12570953"/>
            <a:gd name="adj4" fmla="val 18164226"/>
            <a:gd name="adj5" fmla="val 5908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E104AF6-5A35-45E6-A332-8CFD150AC64E}">
      <dsp:nvSpPr>
        <dsp:cNvPr id="0" name=""/>
        <dsp:cNvSpPr/>
      </dsp:nvSpPr>
      <dsp:spPr>
        <a:xfrm>
          <a:off x="1264611" y="602129"/>
          <a:ext cx="2271377" cy="1135688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800" kern="1200" dirty="0"/>
            <a:t>Испортить код</a:t>
          </a:r>
          <a:endParaRPr lang="en-US" sz="2800" kern="1200" dirty="0"/>
        </a:p>
      </dsp:txBody>
      <dsp:txXfrm>
        <a:off x="1320051" y="657569"/>
        <a:ext cx="2160497" cy="1024808"/>
      </dsp:txXfrm>
    </dsp:sp>
    <dsp:sp modelId="{D12BF6C2-1D68-492A-AF20-76328418E6D5}">
      <dsp:nvSpPr>
        <dsp:cNvPr id="0" name=""/>
        <dsp:cNvSpPr/>
      </dsp:nvSpPr>
      <dsp:spPr>
        <a:xfrm>
          <a:off x="2528539" y="2791318"/>
          <a:ext cx="2271377" cy="1135688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800" kern="1200" dirty="0"/>
            <a:t>Доставить до </a:t>
          </a:r>
          <a:r>
            <a:rPr lang="ru-RU" sz="2800" kern="1200" dirty="0" err="1"/>
            <a:t>прода</a:t>
          </a:r>
          <a:endParaRPr lang="en-US" sz="2800" kern="1200" dirty="0"/>
        </a:p>
      </dsp:txBody>
      <dsp:txXfrm>
        <a:off x="2583979" y="2846758"/>
        <a:ext cx="2160497" cy="1024808"/>
      </dsp:txXfrm>
    </dsp:sp>
    <dsp:sp modelId="{F686A6C8-6544-4B26-AD1C-EA162E8AC245}">
      <dsp:nvSpPr>
        <dsp:cNvPr id="0" name=""/>
        <dsp:cNvSpPr/>
      </dsp:nvSpPr>
      <dsp:spPr>
        <a:xfrm>
          <a:off x="682" y="2791318"/>
          <a:ext cx="2271377" cy="1135688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800" kern="1200" dirty="0"/>
            <a:t>Свалить вину</a:t>
          </a:r>
          <a:endParaRPr lang="en-US" sz="2800" kern="1200" dirty="0"/>
        </a:p>
      </dsp:txBody>
      <dsp:txXfrm>
        <a:off x="56122" y="2846758"/>
        <a:ext cx="2160497" cy="1024808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1B2456-430B-488C-8B62-0DAB6AE56788}">
      <dsp:nvSpPr>
        <dsp:cNvPr id="0" name=""/>
        <dsp:cNvSpPr/>
      </dsp:nvSpPr>
      <dsp:spPr>
        <a:xfrm>
          <a:off x="3626929" y="0"/>
          <a:ext cx="1630489" cy="905827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Source Code</a:t>
          </a:r>
        </a:p>
      </dsp:txBody>
      <dsp:txXfrm>
        <a:off x="3653460" y="26531"/>
        <a:ext cx="1577427" cy="852765"/>
      </dsp:txXfrm>
    </dsp:sp>
    <dsp:sp modelId="{E612B950-D430-4F23-836C-3504E26DABB9}">
      <dsp:nvSpPr>
        <dsp:cNvPr id="0" name=""/>
        <dsp:cNvSpPr/>
      </dsp:nvSpPr>
      <dsp:spPr>
        <a:xfrm>
          <a:off x="5982080" y="0"/>
          <a:ext cx="1630489" cy="905827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Built Assembly</a:t>
          </a:r>
        </a:p>
      </dsp:txBody>
      <dsp:txXfrm>
        <a:off x="6008611" y="26531"/>
        <a:ext cx="1577427" cy="852765"/>
      </dsp:txXfrm>
    </dsp:sp>
    <dsp:sp modelId="{042CE6A0-2BDE-4335-82D0-BED6CA9AE0AA}">
      <dsp:nvSpPr>
        <dsp:cNvPr id="0" name=""/>
        <dsp:cNvSpPr/>
      </dsp:nvSpPr>
      <dsp:spPr>
        <a:xfrm>
          <a:off x="5280064" y="3849766"/>
          <a:ext cx="679370" cy="679370"/>
        </a:xfrm>
        <a:prstGeom prst="triangle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C677945-D34C-4473-99FF-433E25F04708}">
      <dsp:nvSpPr>
        <dsp:cNvPr id="0" name=""/>
        <dsp:cNvSpPr/>
      </dsp:nvSpPr>
      <dsp:spPr>
        <a:xfrm>
          <a:off x="3581638" y="3565336"/>
          <a:ext cx="4076223" cy="275371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2151186-EA93-4FBC-8EE5-B239025C9DB5}">
      <dsp:nvSpPr>
        <dsp:cNvPr id="0" name=""/>
        <dsp:cNvSpPr/>
      </dsp:nvSpPr>
      <dsp:spPr>
        <a:xfrm>
          <a:off x="3626929" y="1105109"/>
          <a:ext cx="1630489" cy="2427617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Roslyn</a:t>
          </a:r>
        </a:p>
      </dsp:txBody>
      <dsp:txXfrm>
        <a:off x="3706523" y="1184703"/>
        <a:ext cx="1471301" cy="2268429"/>
      </dsp:txXfrm>
    </dsp:sp>
    <dsp:sp modelId="{2482B5BD-8A16-4BB9-8B32-4675F372C803}">
      <dsp:nvSpPr>
        <dsp:cNvPr id="0" name=""/>
        <dsp:cNvSpPr/>
      </dsp:nvSpPr>
      <dsp:spPr>
        <a:xfrm>
          <a:off x="5982080" y="1105109"/>
          <a:ext cx="1630489" cy="2427617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Cecil</a:t>
          </a:r>
        </a:p>
      </dsp:txBody>
      <dsp:txXfrm>
        <a:off x="6061674" y="1184703"/>
        <a:ext cx="1471301" cy="2268429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B222AE5-F03F-4CDC-BE42-2A095A8756EE}">
      <dsp:nvSpPr>
        <dsp:cNvPr id="0" name=""/>
        <dsp:cNvSpPr/>
      </dsp:nvSpPr>
      <dsp:spPr>
        <a:xfrm>
          <a:off x="0" y="0"/>
          <a:ext cx="4251960" cy="99641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200" kern="1200" dirty="0"/>
            <a:t>Выбрать узел</a:t>
          </a:r>
          <a:endParaRPr lang="en-US" sz="3200" kern="1200" dirty="0"/>
        </a:p>
      </dsp:txBody>
      <dsp:txXfrm>
        <a:off x="29184" y="29184"/>
        <a:ext cx="3092558" cy="938042"/>
      </dsp:txXfrm>
    </dsp:sp>
    <dsp:sp modelId="{0CC79719-00CB-4106-91EA-22FFC06E52AA}">
      <dsp:nvSpPr>
        <dsp:cNvPr id="0" name=""/>
        <dsp:cNvSpPr/>
      </dsp:nvSpPr>
      <dsp:spPr>
        <a:xfrm>
          <a:off x="356101" y="1177575"/>
          <a:ext cx="4251960" cy="996410"/>
        </a:xfrm>
        <a:prstGeom prst="roundRect">
          <a:avLst>
            <a:gd name="adj" fmla="val 10000"/>
          </a:avLst>
        </a:prstGeom>
        <a:solidFill>
          <a:schemeClr val="accent2">
            <a:hueOff val="265312"/>
            <a:satOff val="14772"/>
            <a:lumOff val="-830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200" kern="1200" dirty="0"/>
            <a:t>Мутировать узел</a:t>
          </a:r>
          <a:endParaRPr lang="en-US" sz="3200" kern="1200" dirty="0"/>
        </a:p>
      </dsp:txBody>
      <dsp:txXfrm>
        <a:off x="385285" y="1206759"/>
        <a:ext cx="3189823" cy="938042"/>
      </dsp:txXfrm>
    </dsp:sp>
    <dsp:sp modelId="{1F8696A6-FA4F-4DDD-B8FC-77D8FA47BA31}">
      <dsp:nvSpPr>
        <dsp:cNvPr id="0" name=""/>
        <dsp:cNvSpPr/>
      </dsp:nvSpPr>
      <dsp:spPr>
        <a:xfrm>
          <a:off x="706888" y="2355151"/>
          <a:ext cx="4251960" cy="996410"/>
        </a:xfrm>
        <a:prstGeom prst="roundRect">
          <a:avLst>
            <a:gd name="adj" fmla="val 10000"/>
          </a:avLst>
        </a:prstGeom>
        <a:solidFill>
          <a:schemeClr val="accent2">
            <a:hueOff val="530624"/>
            <a:satOff val="29545"/>
            <a:lumOff val="-1660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200" kern="1200" dirty="0"/>
            <a:t>Скомпилировать</a:t>
          </a:r>
          <a:endParaRPr lang="en-US" sz="3200" kern="1200" dirty="0"/>
        </a:p>
      </dsp:txBody>
      <dsp:txXfrm>
        <a:off x="736072" y="2384335"/>
        <a:ext cx="3195138" cy="938042"/>
      </dsp:txXfrm>
    </dsp:sp>
    <dsp:sp modelId="{CCB2F660-B6D8-4F76-A19E-E8EE3E6BFDA4}">
      <dsp:nvSpPr>
        <dsp:cNvPr id="0" name=""/>
        <dsp:cNvSpPr/>
      </dsp:nvSpPr>
      <dsp:spPr>
        <a:xfrm>
          <a:off x="1062989" y="3532726"/>
          <a:ext cx="4251960" cy="996410"/>
        </a:xfrm>
        <a:prstGeom prst="roundRect">
          <a:avLst>
            <a:gd name="adj" fmla="val 10000"/>
          </a:avLst>
        </a:prstGeom>
        <a:solidFill>
          <a:schemeClr val="accent2">
            <a:hueOff val="795936"/>
            <a:satOff val="44317"/>
            <a:lumOff val="-249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200" kern="1200" dirty="0"/>
            <a:t>Запустить тесты</a:t>
          </a:r>
          <a:endParaRPr lang="en-US" sz="3200" kern="1200" dirty="0"/>
        </a:p>
      </dsp:txBody>
      <dsp:txXfrm>
        <a:off x="1092173" y="3561910"/>
        <a:ext cx="3189823" cy="938042"/>
      </dsp:txXfrm>
    </dsp:sp>
    <dsp:sp modelId="{271067BA-F06E-4BCF-AA5E-E0DC0363DE2C}">
      <dsp:nvSpPr>
        <dsp:cNvPr id="0" name=""/>
        <dsp:cNvSpPr/>
      </dsp:nvSpPr>
      <dsp:spPr>
        <a:xfrm>
          <a:off x="3604293" y="763159"/>
          <a:ext cx="647666" cy="647666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900" kern="1200"/>
        </a:p>
      </dsp:txBody>
      <dsp:txXfrm>
        <a:off x="3750018" y="763159"/>
        <a:ext cx="356216" cy="487369"/>
      </dsp:txXfrm>
    </dsp:sp>
    <dsp:sp modelId="{F3105614-C6F3-4021-8961-D455299EB6B3}">
      <dsp:nvSpPr>
        <dsp:cNvPr id="0" name=""/>
        <dsp:cNvSpPr/>
      </dsp:nvSpPr>
      <dsp:spPr>
        <a:xfrm>
          <a:off x="3960395" y="1940735"/>
          <a:ext cx="647666" cy="647666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767683"/>
            <a:satOff val="745"/>
            <a:lumOff val="-1338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767683"/>
              <a:satOff val="745"/>
              <a:lumOff val="-133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900" kern="1200"/>
        </a:p>
      </dsp:txBody>
      <dsp:txXfrm>
        <a:off x="4106120" y="1940735"/>
        <a:ext cx="356216" cy="487369"/>
      </dsp:txXfrm>
    </dsp:sp>
    <dsp:sp modelId="{5902033F-6298-4F86-A56E-486AA2BA2E5C}">
      <dsp:nvSpPr>
        <dsp:cNvPr id="0" name=""/>
        <dsp:cNvSpPr/>
      </dsp:nvSpPr>
      <dsp:spPr>
        <a:xfrm>
          <a:off x="4311181" y="3118310"/>
          <a:ext cx="647666" cy="647666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1535367"/>
            <a:satOff val="1489"/>
            <a:lumOff val="-2676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1535367"/>
              <a:satOff val="1489"/>
              <a:lumOff val="-267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900" kern="1200"/>
        </a:p>
      </dsp:txBody>
      <dsp:txXfrm>
        <a:off x="4456906" y="3118310"/>
        <a:ext cx="356216" cy="487369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B222AE5-F03F-4CDC-BE42-2A095A8756EE}">
      <dsp:nvSpPr>
        <dsp:cNvPr id="0" name=""/>
        <dsp:cNvSpPr/>
      </dsp:nvSpPr>
      <dsp:spPr>
        <a:xfrm>
          <a:off x="0" y="0"/>
          <a:ext cx="4251960" cy="99641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000" kern="1200" dirty="0"/>
            <a:t>Выбрать все узлы</a:t>
          </a:r>
          <a:endParaRPr lang="en-US" sz="3000" kern="1200" dirty="0"/>
        </a:p>
      </dsp:txBody>
      <dsp:txXfrm>
        <a:off x="29184" y="29184"/>
        <a:ext cx="3092558" cy="938042"/>
      </dsp:txXfrm>
    </dsp:sp>
    <dsp:sp modelId="{0CC79719-00CB-4106-91EA-22FFC06E52AA}">
      <dsp:nvSpPr>
        <dsp:cNvPr id="0" name=""/>
        <dsp:cNvSpPr/>
      </dsp:nvSpPr>
      <dsp:spPr>
        <a:xfrm>
          <a:off x="356101" y="1177575"/>
          <a:ext cx="4251960" cy="996410"/>
        </a:xfrm>
        <a:prstGeom prst="roundRect">
          <a:avLst>
            <a:gd name="adj" fmla="val 10000"/>
          </a:avLst>
        </a:prstGeom>
        <a:solidFill>
          <a:schemeClr val="accent2">
            <a:hueOff val="265312"/>
            <a:satOff val="14772"/>
            <a:lumOff val="-830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000" kern="1200" dirty="0"/>
            <a:t>Мутировать всё</a:t>
          </a:r>
          <a:endParaRPr lang="en-US" sz="3000" kern="1200" dirty="0"/>
        </a:p>
      </dsp:txBody>
      <dsp:txXfrm>
        <a:off x="385285" y="1206759"/>
        <a:ext cx="3189823" cy="938042"/>
      </dsp:txXfrm>
    </dsp:sp>
    <dsp:sp modelId="{1F8696A6-FA4F-4DDD-B8FC-77D8FA47BA31}">
      <dsp:nvSpPr>
        <dsp:cNvPr id="0" name=""/>
        <dsp:cNvSpPr/>
      </dsp:nvSpPr>
      <dsp:spPr>
        <a:xfrm>
          <a:off x="706888" y="2355151"/>
          <a:ext cx="4251960" cy="996410"/>
        </a:xfrm>
        <a:prstGeom prst="roundRect">
          <a:avLst>
            <a:gd name="adj" fmla="val 10000"/>
          </a:avLst>
        </a:prstGeom>
        <a:noFill/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000" kern="1200" dirty="0"/>
            <a:t>Скомпилировать</a:t>
          </a:r>
          <a:endParaRPr lang="en-US" sz="3000" kern="1200" dirty="0"/>
        </a:p>
      </dsp:txBody>
      <dsp:txXfrm>
        <a:off x="736072" y="2384335"/>
        <a:ext cx="3195138" cy="938042"/>
      </dsp:txXfrm>
    </dsp:sp>
    <dsp:sp modelId="{CCB2F660-B6D8-4F76-A19E-E8EE3E6BFDA4}">
      <dsp:nvSpPr>
        <dsp:cNvPr id="0" name=""/>
        <dsp:cNvSpPr/>
      </dsp:nvSpPr>
      <dsp:spPr>
        <a:xfrm>
          <a:off x="1062989" y="3532726"/>
          <a:ext cx="4251960" cy="996410"/>
        </a:xfrm>
        <a:prstGeom prst="roundRect">
          <a:avLst>
            <a:gd name="adj" fmla="val 10000"/>
          </a:avLst>
        </a:prstGeom>
        <a:noFill/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000" kern="1200" dirty="0"/>
            <a:t>Запустить тесты</a:t>
          </a:r>
          <a:endParaRPr lang="en-US" sz="3000" kern="1200" dirty="0"/>
        </a:p>
      </dsp:txBody>
      <dsp:txXfrm>
        <a:off x="1092173" y="3561910"/>
        <a:ext cx="3189823" cy="938042"/>
      </dsp:txXfrm>
    </dsp:sp>
    <dsp:sp modelId="{271067BA-F06E-4BCF-AA5E-E0DC0363DE2C}">
      <dsp:nvSpPr>
        <dsp:cNvPr id="0" name=""/>
        <dsp:cNvSpPr/>
      </dsp:nvSpPr>
      <dsp:spPr>
        <a:xfrm>
          <a:off x="3604293" y="763159"/>
          <a:ext cx="647666" cy="647666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900" kern="1200"/>
        </a:p>
      </dsp:txBody>
      <dsp:txXfrm>
        <a:off x="3750018" y="763159"/>
        <a:ext cx="356216" cy="487369"/>
      </dsp:txXfrm>
    </dsp:sp>
    <dsp:sp modelId="{F3105614-C6F3-4021-8961-D455299EB6B3}">
      <dsp:nvSpPr>
        <dsp:cNvPr id="0" name=""/>
        <dsp:cNvSpPr/>
      </dsp:nvSpPr>
      <dsp:spPr>
        <a:xfrm>
          <a:off x="3960395" y="1940735"/>
          <a:ext cx="647666" cy="647666"/>
        </a:xfrm>
        <a:prstGeom prst="downArrow">
          <a:avLst>
            <a:gd name="adj1" fmla="val 55000"/>
            <a:gd name="adj2" fmla="val 45000"/>
          </a:avLst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900" kern="1200"/>
        </a:p>
      </dsp:txBody>
      <dsp:txXfrm>
        <a:off x="4106120" y="1940735"/>
        <a:ext cx="356216" cy="487369"/>
      </dsp:txXfrm>
    </dsp:sp>
    <dsp:sp modelId="{5902033F-6298-4F86-A56E-486AA2BA2E5C}">
      <dsp:nvSpPr>
        <dsp:cNvPr id="0" name=""/>
        <dsp:cNvSpPr/>
      </dsp:nvSpPr>
      <dsp:spPr>
        <a:xfrm>
          <a:off x="4311181" y="3118310"/>
          <a:ext cx="647666" cy="647666"/>
        </a:xfrm>
        <a:prstGeom prst="downArrow">
          <a:avLst>
            <a:gd name="adj1" fmla="val 55000"/>
            <a:gd name="adj2" fmla="val 45000"/>
          </a:avLst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900" kern="1200"/>
        </a:p>
      </dsp:txBody>
      <dsp:txXfrm>
        <a:off x="4456906" y="3118310"/>
        <a:ext cx="356216" cy="48736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94DE7AB-B19E-4308-B4F7-823D73A88462}">
      <dsp:nvSpPr>
        <dsp:cNvPr id="0" name=""/>
        <dsp:cNvSpPr/>
      </dsp:nvSpPr>
      <dsp:spPr>
        <a:xfrm>
          <a:off x="0" y="16098"/>
          <a:ext cx="11239500" cy="1031354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 dirty="0"/>
            <a:t>Code Review</a:t>
          </a:r>
          <a:endParaRPr lang="ru-RU" sz="4300" kern="1200" dirty="0"/>
        </a:p>
      </dsp:txBody>
      <dsp:txXfrm>
        <a:off x="50347" y="66445"/>
        <a:ext cx="11138806" cy="930660"/>
      </dsp:txXfrm>
    </dsp:sp>
    <dsp:sp modelId="{FD734122-138F-4421-87E8-A5EC04EDD99F}">
      <dsp:nvSpPr>
        <dsp:cNvPr id="0" name=""/>
        <dsp:cNvSpPr/>
      </dsp:nvSpPr>
      <dsp:spPr>
        <a:xfrm>
          <a:off x="0" y="1171293"/>
          <a:ext cx="11239500" cy="1031354"/>
        </a:xfrm>
        <a:prstGeom prst="roundRect">
          <a:avLst/>
        </a:prstGeom>
        <a:solidFill>
          <a:schemeClr val="accent2">
            <a:hueOff val="265312"/>
            <a:satOff val="14772"/>
            <a:lumOff val="-830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 dirty="0"/>
            <a:t>Analyzers</a:t>
          </a:r>
          <a:endParaRPr lang="ru-RU" sz="4300" kern="1200" dirty="0"/>
        </a:p>
      </dsp:txBody>
      <dsp:txXfrm>
        <a:off x="50347" y="1221640"/>
        <a:ext cx="11138806" cy="930660"/>
      </dsp:txXfrm>
    </dsp:sp>
    <dsp:sp modelId="{99EDB08C-A6DC-4B9F-81B1-2E3FBFEB4643}">
      <dsp:nvSpPr>
        <dsp:cNvPr id="0" name=""/>
        <dsp:cNvSpPr/>
      </dsp:nvSpPr>
      <dsp:spPr>
        <a:xfrm>
          <a:off x="0" y="2326488"/>
          <a:ext cx="11239500" cy="1031354"/>
        </a:xfrm>
        <a:prstGeom prst="roundRect">
          <a:avLst/>
        </a:prstGeom>
        <a:solidFill>
          <a:schemeClr val="accent2">
            <a:hueOff val="530624"/>
            <a:satOff val="29545"/>
            <a:lumOff val="-1660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 dirty="0"/>
            <a:t>Code Coverage</a:t>
          </a:r>
          <a:endParaRPr lang="ru-RU" sz="4300" kern="1200" dirty="0"/>
        </a:p>
      </dsp:txBody>
      <dsp:txXfrm>
        <a:off x="50347" y="2376835"/>
        <a:ext cx="11138806" cy="930660"/>
      </dsp:txXfrm>
    </dsp:sp>
    <dsp:sp modelId="{10AFD369-1D72-4CF5-B5F9-FB10AF6DB29C}">
      <dsp:nvSpPr>
        <dsp:cNvPr id="0" name=""/>
        <dsp:cNvSpPr/>
      </dsp:nvSpPr>
      <dsp:spPr>
        <a:xfrm>
          <a:off x="0" y="3481683"/>
          <a:ext cx="11239500" cy="1031354"/>
        </a:xfrm>
        <a:prstGeom prst="roundRect">
          <a:avLst/>
        </a:prstGeom>
        <a:solidFill>
          <a:schemeClr val="accent2">
            <a:hueOff val="795936"/>
            <a:satOff val="44317"/>
            <a:lumOff val="-249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 dirty="0"/>
            <a:t>Mutation Testing</a:t>
          </a:r>
          <a:endParaRPr lang="ru-RU" sz="4300" kern="1200" dirty="0"/>
        </a:p>
      </dsp:txBody>
      <dsp:txXfrm>
        <a:off x="50347" y="3532030"/>
        <a:ext cx="11138806" cy="930660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B222AE5-F03F-4CDC-BE42-2A095A8756EE}">
      <dsp:nvSpPr>
        <dsp:cNvPr id="0" name=""/>
        <dsp:cNvSpPr/>
      </dsp:nvSpPr>
      <dsp:spPr>
        <a:xfrm>
          <a:off x="0" y="0"/>
          <a:ext cx="4251960" cy="99641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000" kern="1200" dirty="0"/>
            <a:t>Выбрать все узлы</a:t>
          </a:r>
          <a:endParaRPr lang="en-US" sz="3000" kern="1200" dirty="0"/>
        </a:p>
      </dsp:txBody>
      <dsp:txXfrm>
        <a:off x="29184" y="29184"/>
        <a:ext cx="3092558" cy="938042"/>
      </dsp:txXfrm>
    </dsp:sp>
    <dsp:sp modelId="{0CC79719-00CB-4106-91EA-22FFC06E52AA}">
      <dsp:nvSpPr>
        <dsp:cNvPr id="0" name=""/>
        <dsp:cNvSpPr/>
      </dsp:nvSpPr>
      <dsp:spPr>
        <a:xfrm>
          <a:off x="356101" y="1177575"/>
          <a:ext cx="4251960" cy="996410"/>
        </a:xfrm>
        <a:prstGeom prst="roundRect">
          <a:avLst>
            <a:gd name="adj" fmla="val 10000"/>
          </a:avLst>
        </a:prstGeom>
        <a:solidFill>
          <a:schemeClr val="accent2">
            <a:hueOff val="265312"/>
            <a:satOff val="14772"/>
            <a:lumOff val="-830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000" kern="1200" dirty="0"/>
            <a:t>Мутировать всё</a:t>
          </a:r>
          <a:endParaRPr lang="en-US" sz="3000" kern="1200" dirty="0"/>
        </a:p>
      </dsp:txBody>
      <dsp:txXfrm>
        <a:off x="385285" y="1206759"/>
        <a:ext cx="3189823" cy="938042"/>
      </dsp:txXfrm>
    </dsp:sp>
    <dsp:sp modelId="{1F8696A6-FA4F-4DDD-B8FC-77D8FA47BA31}">
      <dsp:nvSpPr>
        <dsp:cNvPr id="0" name=""/>
        <dsp:cNvSpPr/>
      </dsp:nvSpPr>
      <dsp:spPr>
        <a:xfrm>
          <a:off x="706888" y="2355151"/>
          <a:ext cx="4251960" cy="996410"/>
        </a:xfrm>
        <a:prstGeom prst="roundRect">
          <a:avLst>
            <a:gd name="adj" fmla="val 10000"/>
          </a:avLst>
        </a:prstGeom>
        <a:noFill/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000" kern="1200" dirty="0"/>
            <a:t>Скомпилировать</a:t>
          </a:r>
          <a:endParaRPr lang="en-US" sz="3000" kern="1200" dirty="0"/>
        </a:p>
      </dsp:txBody>
      <dsp:txXfrm>
        <a:off x="736072" y="2384335"/>
        <a:ext cx="3195138" cy="938042"/>
      </dsp:txXfrm>
    </dsp:sp>
    <dsp:sp modelId="{CCB2F660-B6D8-4F76-A19E-E8EE3E6BFDA4}">
      <dsp:nvSpPr>
        <dsp:cNvPr id="0" name=""/>
        <dsp:cNvSpPr/>
      </dsp:nvSpPr>
      <dsp:spPr>
        <a:xfrm>
          <a:off x="1062989" y="3532726"/>
          <a:ext cx="4251960" cy="996410"/>
        </a:xfrm>
        <a:prstGeom prst="roundRect">
          <a:avLst>
            <a:gd name="adj" fmla="val 10000"/>
          </a:avLst>
        </a:prstGeom>
        <a:noFill/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000" kern="1200" dirty="0"/>
            <a:t>Запустить тесты</a:t>
          </a:r>
          <a:endParaRPr lang="en-US" sz="3000" kern="1200" dirty="0"/>
        </a:p>
      </dsp:txBody>
      <dsp:txXfrm>
        <a:off x="1092173" y="3561910"/>
        <a:ext cx="3189823" cy="938042"/>
      </dsp:txXfrm>
    </dsp:sp>
    <dsp:sp modelId="{271067BA-F06E-4BCF-AA5E-E0DC0363DE2C}">
      <dsp:nvSpPr>
        <dsp:cNvPr id="0" name=""/>
        <dsp:cNvSpPr/>
      </dsp:nvSpPr>
      <dsp:spPr>
        <a:xfrm>
          <a:off x="3604293" y="763159"/>
          <a:ext cx="647666" cy="647666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900" kern="1200"/>
        </a:p>
      </dsp:txBody>
      <dsp:txXfrm>
        <a:off x="3750018" y="763159"/>
        <a:ext cx="356216" cy="487369"/>
      </dsp:txXfrm>
    </dsp:sp>
    <dsp:sp modelId="{F3105614-C6F3-4021-8961-D455299EB6B3}">
      <dsp:nvSpPr>
        <dsp:cNvPr id="0" name=""/>
        <dsp:cNvSpPr/>
      </dsp:nvSpPr>
      <dsp:spPr>
        <a:xfrm>
          <a:off x="3960395" y="1940735"/>
          <a:ext cx="647666" cy="647666"/>
        </a:xfrm>
        <a:prstGeom prst="downArrow">
          <a:avLst>
            <a:gd name="adj1" fmla="val 55000"/>
            <a:gd name="adj2" fmla="val 45000"/>
          </a:avLst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900" kern="1200"/>
        </a:p>
      </dsp:txBody>
      <dsp:txXfrm>
        <a:off x="4106120" y="1940735"/>
        <a:ext cx="356216" cy="487369"/>
      </dsp:txXfrm>
    </dsp:sp>
    <dsp:sp modelId="{5902033F-6298-4F86-A56E-486AA2BA2E5C}">
      <dsp:nvSpPr>
        <dsp:cNvPr id="0" name=""/>
        <dsp:cNvSpPr/>
      </dsp:nvSpPr>
      <dsp:spPr>
        <a:xfrm>
          <a:off x="4311181" y="3118310"/>
          <a:ext cx="647666" cy="647666"/>
        </a:xfrm>
        <a:prstGeom prst="downArrow">
          <a:avLst>
            <a:gd name="adj1" fmla="val 55000"/>
            <a:gd name="adj2" fmla="val 45000"/>
          </a:avLst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900" kern="1200"/>
        </a:p>
      </dsp:txBody>
      <dsp:txXfrm>
        <a:off x="4456906" y="3118310"/>
        <a:ext cx="356216" cy="487369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B222AE5-F03F-4CDC-BE42-2A095A8756EE}">
      <dsp:nvSpPr>
        <dsp:cNvPr id="0" name=""/>
        <dsp:cNvSpPr/>
      </dsp:nvSpPr>
      <dsp:spPr>
        <a:xfrm>
          <a:off x="0" y="0"/>
          <a:ext cx="4251960" cy="99641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000" kern="1200" dirty="0"/>
            <a:t>Выбрать все узлы</a:t>
          </a:r>
          <a:endParaRPr lang="en-US" sz="3000" kern="1200" dirty="0"/>
        </a:p>
      </dsp:txBody>
      <dsp:txXfrm>
        <a:off x="29184" y="29184"/>
        <a:ext cx="3092558" cy="938042"/>
      </dsp:txXfrm>
    </dsp:sp>
    <dsp:sp modelId="{0CC79719-00CB-4106-91EA-22FFC06E52AA}">
      <dsp:nvSpPr>
        <dsp:cNvPr id="0" name=""/>
        <dsp:cNvSpPr/>
      </dsp:nvSpPr>
      <dsp:spPr>
        <a:xfrm>
          <a:off x="356101" y="1177575"/>
          <a:ext cx="4251960" cy="996410"/>
        </a:xfrm>
        <a:prstGeom prst="roundRect">
          <a:avLst>
            <a:gd name="adj" fmla="val 10000"/>
          </a:avLst>
        </a:prstGeom>
        <a:solidFill>
          <a:schemeClr val="accent2">
            <a:hueOff val="265312"/>
            <a:satOff val="14772"/>
            <a:lumOff val="-830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000" kern="1200" dirty="0"/>
            <a:t>Мутировать всё</a:t>
          </a:r>
          <a:endParaRPr lang="en-US" sz="3000" kern="1200" dirty="0"/>
        </a:p>
      </dsp:txBody>
      <dsp:txXfrm>
        <a:off x="385285" y="1206759"/>
        <a:ext cx="3189823" cy="938042"/>
      </dsp:txXfrm>
    </dsp:sp>
    <dsp:sp modelId="{1F8696A6-FA4F-4DDD-B8FC-77D8FA47BA31}">
      <dsp:nvSpPr>
        <dsp:cNvPr id="0" name=""/>
        <dsp:cNvSpPr/>
      </dsp:nvSpPr>
      <dsp:spPr>
        <a:xfrm>
          <a:off x="706888" y="2355151"/>
          <a:ext cx="4251960" cy="996410"/>
        </a:xfrm>
        <a:prstGeom prst="roundRect">
          <a:avLst>
            <a:gd name="adj" fmla="val 10000"/>
          </a:avLst>
        </a:prstGeom>
        <a:noFill/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000" kern="1200" dirty="0"/>
            <a:t>Скомпилировать</a:t>
          </a:r>
          <a:endParaRPr lang="en-US" sz="3000" kern="1200" dirty="0"/>
        </a:p>
      </dsp:txBody>
      <dsp:txXfrm>
        <a:off x="736072" y="2384335"/>
        <a:ext cx="3195138" cy="938042"/>
      </dsp:txXfrm>
    </dsp:sp>
    <dsp:sp modelId="{CCB2F660-B6D8-4F76-A19E-E8EE3E6BFDA4}">
      <dsp:nvSpPr>
        <dsp:cNvPr id="0" name=""/>
        <dsp:cNvSpPr/>
      </dsp:nvSpPr>
      <dsp:spPr>
        <a:xfrm>
          <a:off x="1062989" y="3532726"/>
          <a:ext cx="4251960" cy="996410"/>
        </a:xfrm>
        <a:prstGeom prst="roundRect">
          <a:avLst>
            <a:gd name="adj" fmla="val 10000"/>
          </a:avLst>
        </a:prstGeom>
        <a:noFill/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000" kern="1200" dirty="0"/>
            <a:t>Запустить тесты</a:t>
          </a:r>
          <a:endParaRPr lang="en-US" sz="3000" kern="1200" dirty="0"/>
        </a:p>
      </dsp:txBody>
      <dsp:txXfrm>
        <a:off x="1092173" y="3561910"/>
        <a:ext cx="3189823" cy="938042"/>
      </dsp:txXfrm>
    </dsp:sp>
    <dsp:sp modelId="{271067BA-F06E-4BCF-AA5E-E0DC0363DE2C}">
      <dsp:nvSpPr>
        <dsp:cNvPr id="0" name=""/>
        <dsp:cNvSpPr/>
      </dsp:nvSpPr>
      <dsp:spPr>
        <a:xfrm>
          <a:off x="3604293" y="763159"/>
          <a:ext cx="647666" cy="647666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900" kern="1200"/>
        </a:p>
      </dsp:txBody>
      <dsp:txXfrm>
        <a:off x="3750018" y="763159"/>
        <a:ext cx="356216" cy="487369"/>
      </dsp:txXfrm>
    </dsp:sp>
    <dsp:sp modelId="{F3105614-C6F3-4021-8961-D455299EB6B3}">
      <dsp:nvSpPr>
        <dsp:cNvPr id="0" name=""/>
        <dsp:cNvSpPr/>
      </dsp:nvSpPr>
      <dsp:spPr>
        <a:xfrm>
          <a:off x="3960395" y="1940735"/>
          <a:ext cx="647666" cy="647666"/>
        </a:xfrm>
        <a:prstGeom prst="downArrow">
          <a:avLst>
            <a:gd name="adj1" fmla="val 55000"/>
            <a:gd name="adj2" fmla="val 45000"/>
          </a:avLst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900" kern="1200"/>
        </a:p>
      </dsp:txBody>
      <dsp:txXfrm>
        <a:off x="4106120" y="1940735"/>
        <a:ext cx="356216" cy="487369"/>
      </dsp:txXfrm>
    </dsp:sp>
    <dsp:sp modelId="{5902033F-6298-4F86-A56E-486AA2BA2E5C}">
      <dsp:nvSpPr>
        <dsp:cNvPr id="0" name=""/>
        <dsp:cNvSpPr/>
      </dsp:nvSpPr>
      <dsp:spPr>
        <a:xfrm>
          <a:off x="4311181" y="3118310"/>
          <a:ext cx="647666" cy="647666"/>
        </a:xfrm>
        <a:prstGeom prst="downArrow">
          <a:avLst>
            <a:gd name="adj1" fmla="val 55000"/>
            <a:gd name="adj2" fmla="val 45000"/>
          </a:avLst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900" kern="1200"/>
        </a:p>
      </dsp:txBody>
      <dsp:txXfrm>
        <a:off x="4456906" y="3118310"/>
        <a:ext cx="356216" cy="487369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B222AE5-F03F-4CDC-BE42-2A095A8756EE}">
      <dsp:nvSpPr>
        <dsp:cNvPr id="0" name=""/>
        <dsp:cNvSpPr/>
      </dsp:nvSpPr>
      <dsp:spPr>
        <a:xfrm>
          <a:off x="0" y="0"/>
          <a:ext cx="4251960" cy="99641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000" kern="1200" dirty="0"/>
            <a:t>Выбрать все узлы</a:t>
          </a:r>
          <a:endParaRPr lang="en-US" sz="3000" kern="1200" dirty="0"/>
        </a:p>
      </dsp:txBody>
      <dsp:txXfrm>
        <a:off x="29184" y="29184"/>
        <a:ext cx="3092558" cy="938042"/>
      </dsp:txXfrm>
    </dsp:sp>
    <dsp:sp modelId="{0CC79719-00CB-4106-91EA-22FFC06E52AA}">
      <dsp:nvSpPr>
        <dsp:cNvPr id="0" name=""/>
        <dsp:cNvSpPr/>
      </dsp:nvSpPr>
      <dsp:spPr>
        <a:xfrm>
          <a:off x="356101" y="1177575"/>
          <a:ext cx="4251960" cy="996410"/>
        </a:xfrm>
        <a:prstGeom prst="roundRect">
          <a:avLst>
            <a:gd name="adj" fmla="val 10000"/>
          </a:avLst>
        </a:prstGeom>
        <a:solidFill>
          <a:schemeClr val="accent2">
            <a:hueOff val="265312"/>
            <a:satOff val="14772"/>
            <a:lumOff val="-830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000" kern="1200" dirty="0"/>
            <a:t>Мутировать всё</a:t>
          </a:r>
          <a:endParaRPr lang="en-US" sz="3000" kern="1200" dirty="0"/>
        </a:p>
      </dsp:txBody>
      <dsp:txXfrm>
        <a:off x="385285" y="1206759"/>
        <a:ext cx="3189823" cy="938042"/>
      </dsp:txXfrm>
    </dsp:sp>
    <dsp:sp modelId="{1F8696A6-FA4F-4DDD-B8FC-77D8FA47BA31}">
      <dsp:nvSpPr>
        <dsp:cNvPr id="0" name=""/>
        <dsp:cNvSpPr/>
      </dsp:nvSpPr>
      <dsp:spPr>
        <a:xfrm>
          <a:off x="706888" y="2355151"/>
          <a:ext cx="4251960" cy="996410"/>
        </a:xfrm>
        <a:prstGeom prst="roundRect">
          <a:avLst>
            <a:gd name="adj" fmla="val 10000"/>
          </a:avLst>
        </a:prstGeom>
        <a:noFill/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000" kern="1200" dirty="0"/>
            <a:t>Скомпилировать</a:t>
          </a:r>
          <a:endParaRPr lang="en-US" sz="3000" kern="1200" dirty="0"/>
        </a:p>
      </dsp:txBody>
      <dsp:txXfrm>
        <a:off x="736072" y="2384335"/>
        <a:ext cx="3195138" cy="938042"/>
      </dsp:txXfrm>
    </dsp:sp>
    <dsp:sp modelId="{CCB2F660-B6D8-4F76-A19E-E8EE3E6BFDA4}">
      <dsp:nvSpPr>
        <dsp:cNvPr id="0" name=""/>
        <dsp:cNvSpPr/>
      </dsp:nvSpPr>
      <dsp:spPr>
        <a:xfrm>
          <a:off x="1062989" y="3532726"/>
          <a:ext cx="4251960" cy="996410"/>
        </a:xfrm>
        <a:prstGeom prst="roundRect">
          <a:avLst>
            <a:gd name="adj" fmla="val 10000"/>
          </a:avLst>
        </a:prstGeom>
        <a:noFill/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000" kern="1200" dirty="0"/>
            <a:t>Запустить тесты</a:t>
          </a:r>
          <a:endParaRPr lang="en-US" sz="3000" kern="1200" dirty="0"/>
        </a:p>
      </dsp:txBody>
      <dsp:txXfrm>
        <a:off x="1092173" y="3561910"/>
        <a:ext cx="3189823" cy="938042"/>
      </dsp:txXfrm>
    </dsp:sp>
    <dsp:sp modelId="{271067BA-F06E-4BCF-AA5E-E0DC0363DE2C}">
      <dsp:nvSpPr>
        <dsp:cNvPr id="0" name=""/>
        <dsp:cNvSpPr/>
      </dsp:nvSpPr>
      <dsp:spPr>
        <a:xfrm>
          <a:off x="3604293" y="763159"/>
          <a:ext cx="647666" cy="647666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900" kern="1200"/>
        </a:p>
      </dsp:txBody>
      <dsp:txXfrm>
        <a:off x="3750018" y="763159"/>
        <a:ext cx="356216" cy="487369"/>
      </dsp:txXfrm>
    </dsp:sp>
    <dsp:sp modelId="{F3105614-C6F3-4021-8961-D455299EB6B3}">
      <dsp:nvSpPr>
        <dsp:cNvPr id="0" name=""/>
        <dsp:cNvSpPr/>
      </dsp:nvSpPr>
      <dsp:spPr>
        <a:xfrm>
          <a:off x="3960395" y="1940735"/>
          <a:ext cx="647666" cy="647666"/>
        </a:xfrm>
        <a:prstGeom prst="downArrow">
          <a:avLst>
            <a:gd name="adj1" fmla="val 55000"/>
            <a:gd name="adj2" fmla="val 45000"/>
          </a:avLst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900" kern="1200"/>
        </a:p>
      </dsp:txBody>
      <dsp:txXfrm>
        <a:off x="4106120" y="1940735"/>
        <a:ext cx="356216" cy="487369"/>
      </dsp:txXfrm>
    </dsp:sp>
    <dsp:sp modelId="{5902033F-6298-4F86-A56E-486AA2BA2E5C}">
      <dsp:nvSpPr>
        <dsp:cNvPr id="0" name=""/>
        <dsp:cNvSpPr/>
      </dsp:nvSpPr>
      <dsp:spPr>
        <a:xfrm>
          <a:off x="4311181" y="3118310"/>
          <a:ext cx="647666" cy="647666"/>
        </a:xfrm>
        <a:prstGeom prst="downArrow">
          <a:avLst>
            <a:gd name="adj1" fmla="val 55000"/>
            <a:gd name="adj2" fmla="val 45000"/>
          </a:avLst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900" kern="1200"/>
        </a:p>
      </dsp:txBody>
      <dsp:txXfrm>
        <a:off x="4456906" y="3118310"/>
        <a:ext cx="356216" cy="487369"/>
      </dsp:txXfrm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B222AE5-F03F-4CDC-BE42-2A095A8756EE}">
      <dsp:nvSpPr>
        <dsp:cNvPr id="0" name=""/>
        <dsp:cNvSpPr/>
      </dsp:nvSpPr>
      <dsp:spPr>
        <a:xfrm>
          <a:off x="0" y="0"/>
          <a:ext cx="4251960" cy="99641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000" kern="1200" dirty="0"/>
            <a:t>Выбрать все узлы</a:t>
          </a:r>
          <a:endParaRPr lang="en-US" sz="3000" kern="1200" dirty="0"/>
        </a:p>
      </dsp:txBody>
      <dsp:txXfrm>
        <a:off x="29184" y="29184"/>
        <a:ext cx="3092558" cy="938042"/>
      </dsp:txXfrm>
    </dsp:sp>
    <dsp:sp modelId="{0CC79719-00CB-4106-91EA-22FFC06E52AA}">
      <dsp:nvSpPr>
        <dsp:cNvPr id="0" name=""/>
        <dsp:cNvSpPr/>
      </dsp:nvSpPr>
      <dsp:spPr>
        <a:xfrm>
          <a:off x="356101" y="1177575"/>
          <a:ext cx="4251960" cy="996410"/>
        </a:xfrm>
        <a:prstGeom prst="roundRect">
          <a:avLst>
            <a:gd name="adj" fmla="val 10000"/>
          </a:avLst>
        </a:prstGeom>
        <a:solidFill>
          <a:schemeClr val="accent2">
            <a:hueOff val="265312"/>
            <a:satOff val="14772"/>
            <a:lumOff val="-830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000" kern="1200" dirty="0"/>
            <a:t>Мутировать всё</a:t>
          </a:r>
          <a:endParaRPr lang="en-US" sz="3000" kern="1200" dirty="0"/>
        </a:p>
      </dsp:txBody>
      <dsp:txXfrm>
        <a:off x="385285" y="1206759"/>
        <a:ext cx="3189823" cy="938042"/>
      </dsp:txXfrm>
    </dsp:sp>
    <dsp:sp modelId="{1F8696A6-FA4F-4DDD-B8FC-77D8FA47BA31}">
      <dsp:nvSpPr>
        <dsp:cNvPr id="0" name=""/>
        <dsp:cNvSpPr/>
      </dsp:nvSpPr>
      <dsp:spPr>
        <a:xfrm>
          <a:off x="706888" y="2355151"/>
          <a:ext cx="4251960" cy="996410"/>
        </a:xfrm>
        <a:prstGeom prst="roundRect">
          <a:avLst>
            <a:gd name="adj" fmla="val 10000"/>
          </a:avLst>
        </a:prstGeom>
        <a:solidFill>
          <a:schemeClr val="accent2">
            <a:hueOff val="530624"/>
            <a:satOff val="29545"/>
            <a:lumOff val="-1660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000" kern="1200" dirty="0"/>
            <a:t>Скомпилировать</a:t>
          </a:r>
          <a:endParaRPr lang="en-US" sz="3000" kern="1200" dirty="0"/>
        </a:p>
      </dsp:txBody>
      <dsp:txXfrm>
        <a:off x="736072" y="2384335"/>
        <a:ext cx="3195138" cy="938042"/>
      </dsp:txXfrm>
    </dsp:sp>
    <dsp:sp modelId="{CCB2F660-B6D8-4F76-A19E-E8EE3E6BFDA4}">
      <dsp:nvSpPr>
        <dsp:cNvPr id="0" name=""/>
        <dsp:cNvSpPr/>
      </dsp:nvSpPr>
      <dsp:spPr>
        <a:xfrm>
          <a:off x="1062989" y="3532726"/>
          <a:ext cx="4251960" cy="996410"/>
        </a:xfrm>
        <a:prstGeom prst="roundRect">
          <a:avLst>
            <a:gd name="adj" fmla="val 10000"/>
          </a:avLst>
        </a:prstGeom>
        <a:solidFill>
          <a:schemeClr val="accent2">
            <a:hueOff val="795936"/>
            <a:satOff val="44317"/>
            <a:lumOff val="-249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000" kern="1200" dirty="0"/>
            <a:t>Запустить тесты</a:t>
          </a:r>
          <a:r>
            <a:rPr lang="en-US" sz="3000" kern="1200" dirty="0"/>
            <a:t>*</a:t>
          </a:r>
        </a:p>
      </dsp:txBody>
      <dsp:txXfrm>
        <a:off x="1092173" y="3561910"/>
        <a:ext cx="3189823" cy="938042"/>
      </dsp:txXfrm>
    </dsp:sp>
    <dsp:sp modelId="{271067BA-F06E-4BCF-AA5E-E0DC0363DE2C}">
      <dsp:nvSpPr>
        <dsp:cNvPr id="0" name=""/>
        <dsp:cNvSpPr/>
      </dsp:nvSpPr>
      <dsp:spPr>
        <a:xfrm>
          <a:off x="3604293" y="763159"/>
          <a:ext cx="647666" cy="647666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900" kern="1200"/>
        </a:p>
      </dsp:txBody>
      <dsp:txXfrm>
        <a:off x="3750018" y="763159"/>
        <a:ext cx="356216" cy="487369"/>
      </dsp:txXfrm>
    </dsp:sp>
    <dsp:sp modelId="{F3105614-C6F3-4021-8961-D455299EB6B3}">
      <dsp:nvSpPr>
        <dsp:cNvPr id="0" name=""/>
        <dsp:cNvSpPr/>
      </dsp:nvSpPr>
      <dsp:spPr>
        <a:xfrm>
          <a:off x="3960395" y="1940735"/>
          <a:ext cx="647666" cy="647666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767683"/>
            <a:satOff val="745"/>
            <a:lumOff val="-1338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767683"/>
              <a:satOff val="745"/>
              <a:lumOff val="-133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900" kern="1200"/>
        </a:p>
      </dsp:txBody>
      <dsp:txXfrm>
        <a:off x="4106120" y="1940735"/>
        <a:ext cx="356216" cy="487369"/>
      </dsp:txXfrm>
    </dsp:sp>
    <dsp:sp modelId="{5902033F-6298-4F86-A56E-486AA2BA2E5C}">
      <dsp:nvSpPr>
        <dsp:cNvPr id="0" name=""/>
        <dsp:cNvSpPr/>
      </dsp:nvSpPr>
      <dsp:spPr>
        <a:xfrm>
          <a:off x="4311181" y="3118310"/>
          <a:ext cx="647666" cy="647666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1535367"/>
            <a:satOff val="1489"/>
            <a:lumOff val="-2676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1535367"/>
              <a:satOff val="1489"/>
              <a:lumOff val="-267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900" kern="1200"/>
        </a:p>
      </dsp:txBody>
      <dsp:txXfrm>
        <a:off x="4456906" y="3118310"/>
        <a:ext cx="356216" cy="487369"/>
      </dsp:txXfrm>
    </dsp:sp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4E126D-8ACB-4349-AD55-9DD95EADE4C1}">
      <dsp:nvSpPr>
        <dsp:cNvPr id="0" name=""/>
        <dsp:cNvSpPr/>
      </dsp:nvSpPr>
      <dsp:spPr>
        <a:xfrm>
          <a:off x="568939" y="2386005"/>
          <a:ext cx="367399" cy="35003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83699" y="0"/>
              </a:lnTo>
              <a:lnTo>
                <a:pt x="183699" y="350037"/>
              </a:lnTo>
              <a:lnTo>
                <a:pt x="367399" y="350037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39952" y="2548338"/>
        <a:ext cx="25372" cy="25372"/>
      </dsp:txXfrm>
    </dsp:sp>
    <dsp:sp modelId="{96DFD020-DAFF-442C-9EC8-2377C041BE9D}">
      <dsp:nvSpPr>
        <dsp:cNvPr id="0" name=""/>
        <dsp:cNvSpPr/>
      </dsp:nvSpPr>
      <dsp:spPr>
        <a:xfrm>
          <a:off x="4977728" y="3086080"/>
          <a:ext cx="367399" cy="70007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83699" y="0"/>
              </a:lnTo>
              <a:lnTo>
                <a:pt x="183699" y="700074"/>
              </a:lnTo>
              <a:lnTo>
                <a:pt x="367399" y="700074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141662" y="3416351"/>
        <a:ext cx="39531" cy="39531"/>
      </dsp:txXfrm>
    </dsp:sp>
    <dsp:sp modelId="{A9C43FA7-1159-4100-8295-47FD538EF0C2}">
      <dsp:nvSpPr>
        <dsp:cNvPr id="0" name=""/>
        <dsp:cNvSpPr/>
      </dsp:nvSpPr>
      <dsp:spPr>
        <a:xfrm>
          <a:off x="9386518" y="3040360"/>
          <a:ext cx="36739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67399" y="4572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9561033" y="3076895"/>
        <a:ext cx="18369" cy="18369"/>
      </dsp:txXfrm>
    </dsp:sp>
    <dsp:sp modelId="{DE4F2C8D-3513-4F17-878F-47C7E439C5D6}">
      <dsp:nvSpPr>
        <dsp:cNvPr id="0" name=""/>
        <dsp:cNvSpPr/>
      </dsp:nvSpPr>
      <dsp:spPr>
        <a:xfrm>
          <a:off x="7182123" y="3040360"/>
          <a:ext cx="36739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67399" y="4572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356638" y="3076895"/>
        <a:ext cx="18369" cy="18369"/>
      </dsp:txXfrm>
    </dsp:sp>
    <dsp:sp modelId="{B80A4725-C3DB-4033-86AE-71574F3E4F06}">
      <dsp:nvSpPr>
        <dsp:cNvPr id="0" name=""/>
        <dsp:cNvSpPr/>
      </dsp:nvSpPr>
      <dsp:spPr>
        <a:xfrm>
          <a:off x="4977728" y="3040360"/>
          <a:ext cx="36739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67399" y="4572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152243" y="3076895"/>
        <a:ext cx="18369" cy="18369"/>
      </dsp:txXfrm>
    </dsp:sp>
    <dsp:sp modelId="{3C591D3F-E0E4-42B4-A94B-CA2C5D749B27}">
      <dsp:nvSpPr>
        <dsp:cNvPr id="0" name=""/>
        <dsp:cNvSpPr/>
      </dsp:nvSpPr>
      <dsp:spPr>
        <a:xfrm>
          <a:off x="4977728" y="2386005"/>
          <a:ext cx="367399" cy="700074"/>
        </a:xfrm>
        <a:custGeom>
          <a:avLst/>
          <a:gdLst/>
          <a:ahLst/>
          <a:cxnLst/>
          <a:rect l="0" t="0" r="0" b="0"/>
          <a:pathLst>
            <a:path>
              <a:moveTo>
                <a:pt x="0" y="700074"/>
              </a:moveTo>
              <a:lnTo>
                <a:pt x="183699" y="700074"/>
              </a:lnTo>
              <a:lnTo>
                <a:pt x="183699" y="0"/>
              </a:lnTo>
              <a:lnTo>
                <a:pt x="367399" y="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141662" y="2716277"/>
        <a:ext cx="39531" cy="39531"/>
      </dsp:txXfrm>
    </dsp:sp>
    <dsp:sp modelId="{18C2A7CD-9316-47B1-86CD-CEBA6E038621}">
      <dsp:nvSpPr>
        <dsp:cNvPr id="0" name=""/>
        <dsp:cNvSpPr/>
      </dsp:nvSpPr>
      <dsp:spPr>
        <a:xfrm>
          <a:off x="2773334" y="2035968"/>
          <a:ext cx="367399" cy="105011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83699" y="0"/>
              </a:lnTo>
              <a:lnTo>
                <a:pt x="183699" y="1050111"/>
              </a:lnTo>
              <a:lnTo>
                <a:pt x="367399" y="1050111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929220" y="2533211"/>
        <a:ext cx="55626" cy="55626"/>
      </dsp:txXfrm>
    </dsp:sp>
    <dsp:sp modelId="{C01BC526-07DD-49F2-952D-D47EAB6FA0B5}">
      <dsp:nvSpPr>
        <dsp:cNvPr id="0" name=""/>
        <dsp:cNvSpPr/>
      </dsp:nvSpPr>
      <dsp:spPr>
        <a:xfrm>
          <a:off x="7182123" y="1640211"/>
          <a:ext cx="36739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67399" y="4572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356638" y="1676746"/>
        <a:ext cx="18369" cy="18369"/>
      </dsp:txXfrm>
    </dsp:sp>
    <dsp:sp modelId="{CD207BA4-97A3-43EE-86A6-4BFD49EDAD79}">
      <dsp:nvSpPr>
        <dsp:cNvPr id="0" name=""/>
        <dsp:cNvSpPr/>
      </dsp:nvSpPr>
      <dsp:spPr>
        <a:xfrm>
          <a:off x="4977728" y="985856"/>
          <a:ext cx="367399" cy="70007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83699" y="0"/>
              </a:lnTo>
              <a:lnTo>
                <a:pt x="183699" y="700074"/>
              </a:lnTo>
              <a:lnTo>
                <a:pt x="367399" y="700074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141662" y="1316128"/>
        <a:ext cx="39531" cy="39531"/>
      </dsp:txXfrm>
    </dsp:sp>
    <dsp:sp modelId="{A0BC302F-C1AC-41A4-9848-092E173477FE}">
      <dsp:nvSpPr>
        <dsp:cNvPr id="0" name=""/>
        <dsp:cNvSpPr/>
      </dsp:nvSpPr>
      <dsp:spPr>
        <a:xfrm>
          <a:off x="4977728" y="940136"/>
          <a:ext cx="36739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67399" y="4572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152243" y="976671"/>
        <a:ext cx="18369" cy="18369"/>
      </dsp:txXfrm>
    </dsp:sp>
    <dsp:sp modelId="{3367A72B-7B61-4EFD-9BB9-5B06BD6B0F1E}">
      <dsp:nvSpPr>
        <dsp:cNvPr id="0" name=""/>
        <dsp:cNvSpPr/>
      </dsp:nvSpPr>
      <dsp:spPr>
        <a:xfrm>
          <a:off x="7182123" y="240062"/>
          <a:ext cx="36739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67399" y="4572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356638" y="276597"/>
        <a:ext cx="18369" cy="18369"/>
      </dsp:txXfrm>
    </dsp:sp>
    <dsp:sp modelId="{D1E5C839-E88C-4D78-A101-4865D50A5635}">
      <dsp:nvSpPr>
        <dsp:cNvPr id="0" name=""/>
        <dsp:cNvSpPr/>
      </dsp:nvSpPr>
      <dsp:spPr>
        <a:xfrm>
          <a:off x="4977728" y="285782"/>
          <a:ext cx="367399" cy="700074"/>
        </a:xfrm>
        <a:custGeom>
          <a:avLst/>
          <a:gdLst/>
          <a:ahLst/>
          <a:cxnLst/>
          <a:rect l="0" t="0" r="0" b="0"/>
          <a:pathLst>
            <a:path>
              <a:moveTo>
                <a:pt x="0" y="700074"/>
              </a:moveTo>
              <a:lnTo>
                <a:pt x="183699" y="700074"/>
              </a:lnTo>
              <a:lnTo>
                <a:pt x="183699" y="0"/>
              </a:lnTo>
              <a:lnTo>
                <a:pt x="367399" y="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141662" y="616053"/>
        <a:ext cx="39531" cy="39531"/>
      </dsp:txXfrm>
    </dsp:sp>
    <dsp:sp modelId="{D5FD9504-C053-4183-9625-5F046AE1A091}">
      <dsp:nvSpPr>
        <dsp:cNvPr id="0" name=""/>
        <dsp:cNvSpPr/>
      </dsp:nvSpPr>
      <dsp:spPr>
        <a:xfrm>
          <a:off x="2773334" y="985856"/>
          <a:ext cx="367399" cy="1050111"/>
        </a:xfrm>
        <a:custGeom>
          <a:avLst/>
          <a:gdLst/>
          <a:ahLst/>
          <a:cxnLst/>
          <a:rect l="0" t="0" r="0" b="0"/>
          <a:pathLst>
            <a:path>
              <a:moveTo>
                <a:pt x="0" y="1050111"/>
              </a:moveTo>
              <a:lnTo>
                <a:pt x="183699" y="1050111"/>
              </a:lnTo>
              <a:lnTo>
                <a:pt x="183699" y="0"/>
              </a:lnTo>
              <a:lnTo>
                <a:pt x="367399" y="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929220" y="1483099"/>
        <a:ext cx="55626" cy="55626"/>
      </dsp:txXfrm>
    </dsp:sp>
    <dsp:sp modelId="{15014ED9-C5CD-48CB-B25E-729ED4293B99}">
      <dsp:nvSpPr>
        <dsp:cNvPr id="0" name=""/>
        <dsp:cNvSpPr/>
      </dsp:nvSpPr>
      <dsp:spPr>
        <a:xfrm>
          <a:off x="568939" y="2035968"/>
          <a:ext cx="367399" cy="350037"/>
        </a:xfrm>
        <a:custGeom>
          <a:avLst/>
          <a:gdLst/>
          <a:ahLst/>
          <a:cxnLst/>
          <a:rect l="0" t="0" r="0" b="0"/>
          <a:pathLst>
            <a:path>
              <a:moveTo>
                <a:pt x="0" y="350037"/>
              </a:moveTo>
              <a:lnTo>
                <a:pt x="183699" y="350037"/>
              </a:lnTo>
              <a:lnTo>
                <a:pt x="183699" y="0"/>
              </a:lnTo>
              <a:lnTo>
                <a:pt x="367399" y="0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39952" y="2198300"/>
        <a:ext cx="25372" cy="25372"/>
      </dsp:txXfrm>
    </dsp:sp>
    <dsp:sp modelId="{FB1C2AAD-BCBF-4891-A9A1-2E8D3141CCAF}">
      <dsp:nvSpPr>
        <dsp:cNvPr id="0" name=""/>
        <dsp:cNvSpPr/>
      </dsp:nvSpPr>
      <dsp:spPr>
        <a:xfrm rot="16200000">
          <a:off x="-1184931" y="2105975"/>
          <a:ext cx="2947682" cy="560059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 err="1"/>
            <a:t>ExpressionStatement</a:t>
          </a:r>
          <a:endParaRPr lang="en-US" sz="2600" kern="1200" dirty="0"/>
        </a:p>
      </dsp:txBody>
      <dsp:txXfrm>
        <a:off x="-1184931" y="2105975"/>
        <a:ext cx="2947682" cy="560059"/>
      </dsp:txXfrm>
    </dsp:sp>
    <dsp:sp modelId="{9DFE29ED-BA47-4CD8-8938-8F2C8E6BE396}">
      <dsp:nvSpPr>
        <dsp:cNvPr id="0" name=""/>
        <dsp:cNvSpPr/>
      </dsp:nvSpPr>
      <dsp:spPr>
        <a:xfrm>
          <a:off x="936338" y="1755938"/>
          <a:ext cx="1836995" cy="560059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 err="1"/>
            <a:t>InvocationExpression</a:t>
          </a:r>
          <a:endParaRPr lang="en-US" sz="1600" kern="1200" dirty="0"/>
        </a:p>
      </dsp:txBody>
      <dsp:txXfrm>
        <a:off x="936338" y="1755938"/>
        <a:ext cx="1836995" cy="560059"/>
      </dsp:txXfrm>
    </dsp:sp>
    <dsp:sp modelId="{AD7195ED-B92D-4F35-8742-461C8B6072DB}">
      <dsp:nvSpPr>
        <dsp:cNvPr id="0" name=""/>
        <dsp:cNvSpPr/>
      </dsp:nvSpPr>
      <dsp:spPr>
        <a:xfrm>
          <a:off x="3140733" y="705826"/>
          <a:ext cx="1836995" cy="560059"/>
        </a:xfrm>
        <a:prstGeom prst="rect">
          <a:avLst/>
        </a:prstGeom>
        <a:solidFill>
          <a:schemeClr val="accent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 err="1"/>
            <a:t>SimpleMemberAccessExpression</a:t>
          </a:r>
          <a:endParaRPr lang="en-US" sz="1200" kern="1200" dirty="0"/>
        </a:p>
      </dsp:txBody>
      <dsp:txXfrm>
        <a:off x="3140733" y="705826"/>
        <a:ext cx="1836995" cy="560059"/>
      </dsp:txXfrm>
    </dsp:sp>
    <dsp:sp modelId="{271CBED2-EDC5-4AF8-BF6A-0B96318FD98B}">
      <dsp:nvSpPr>
        <dsp:cNvPr id="0" name=""/>
        <dsp:cNvSpPr/>
      </dsp:nvSpPr>
      <dsp:spPr>
        <a:xfrm>
          <a:off x="5345128" y="5752"/>
          <a:ext cx="1836995" cy="560059"/>
        </a:xfrm>
        <a:prstGeom prst="rect">
          <a:avLst/>
        </a:prstGeom>
        <a:solidFill>
          <a:schemeClr val="accent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 err="1"/>
            <a:t>IdentifierName</a:t>
          </a:r>
          <a:endParaRPr lang="en-US" sz="2500" kern="1200" dirty="0"/>
        </a:p>
      </dsp:txBody>
      <dsp:txXfrm>
        <a:off x="5345128" y="5752"/>
        <a:ext cx="1836995" cy="560059"/>
      </dsp:txXfrm>
    </dsp:sp>
    <dsp:sp modelId="{EBB49468-0ED2-4167-A4ED-B283EA8E7D18}">
      <dsp:nvSpPr>
        <dsp:cNvPr id="0" name=""/>
        <dsp:cNvSpPr/>
      </dsp:nvSpPr>
      <dsp:spPr>
        <a:xfrm>
          <a:off x="7549522" y="5752"/>
          <a:ext cx="1836995" cy="560059"/>
        </a:xfrm>
        <a:prstGeom prst="rect">
          <a:avLst/>
        </a:prstGeom>
        <a:solidFill>
          <a:schemeClr val="accent6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blender</a:t>
          </a:r>
          <a:endParaRPr lang="en-US" sz="1200" kern="1200" dirty="0"/>
        </a:p>
      </dsp:txBody>
      <dsp:txXfrm>
        <a:off x="7549522" y="5752"/>
        <a:ext cx="1836995" cy="560059"/>
      </dsp:txXfrm>
    </dsp:sp>
    <dsp:sp modelId="{A4A82796-3BD1-4A97-8BF3-AB8FED73C2E7}">
      <dsp:nvSpPr>
        <dsp:cNvPr id="0" name=""/>
        <dsp:cNvSpPr/>
      </dsp:nvSpPr>
      <dsp:spPr>
        <a:xfrm>
          <a:off x="5345128" y="705826"/>
          <a:ext cx="1836995" cy="560059"/>
        </a:xfrm>
        <a:prstGeom prst="rect">
          <a:avLst/>
        </a:prstGeom>
        <a:solidFill>
          <a:schemeClr val="accent6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 err="1"/>
            <a:t>DotToken</a:t>
          </a:r>
          <a:endParaRPr lang="en-US" sz="1200" kern="1200" dirty="0"/>
        </a:p>
      </dsp:txBody>
      <dsp:txXfrm>
        <a:off x="5345128" y="705826"/>
        <a:ext cx="1836995" cy="560059"/>
      </dsp:txXfrm>
    </dsp:sp>
    <dsp:sp modelId="{6C50F513-5955-4DFE-A733-5E14BAB36B19}">
      <dsp:nvSpPr>
        <dsp:cNvPr id="0" name=""/>
        <dsp:cNvSpPr/>
      </dsp:nvSpPr>
      <dsp:spPr>
        <a:xfrm>
          <a:off x="5345128" y="1405901"/>
          <a:ext cx="1836995" cy="560059"/>
        </a:xfrm>
        <a:prstGeom prst="rect">
          <a:avLst/>
        </a:prstGeom>
        <a:solidFill>
          <a:schemeClr val="accent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 err="1"/>
            <a:t>IdentifierName</a:t>
          </a:r>
          <a:endParaRPr lang="en-US" sz="2500" kern="1200" dirty="0"/>
        </a:p>
      </dsp:txBody>
      <dsp:txXfrm>
        <a:off x="5345128" y="1405901"/>
        <a:ext cx="1836995" cy="560059"/>
      </dsp:txXfrm>
    </dsp:sp>
    <dsp:sp modelId="{92B75339-9FAA-4856-B050-8EBC18935E41}">
      <dsp:nvSpPr>
        <dsp:cNvPr id="0" name=""/>
        <dsp:cNvSpPr/>
      </dsp:nvSpPr>
      <dsp:spPr>
        <a:xfrm>
          <a:off x="7549522" y="1405901"/>
          <a:ext cx="1836995" cy="560059"/>
        </a:xfrm>
        <a:prstGeom prst="rect">
          <a:avLst/>
        </a:prstGeom>
        <a:solidFill>
          <a:schemeClr val="accent6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Add</a:t>
          </a:r>
          <a:endParaRPr lang="en-US" sz="1200" kern="1200" dirty="0"/>
        </a:p>
      </dsp:txBody>
      <dsp:txXfrm>
        <a:off x="7549522" y="1405901"/>
        <a:ext cx="1836995" cy="560059"/>
      </dsp:txXfrm>
    </dsp:sp>
    <dsp:sp modelId="{CDFFBC62-8FAC-4FBB-B701-9D1A69E23591}">
      <dsp:nvSpPr>
        <dsp:cNvPr id="0" name=""/>
        <dsp:cNvSpPr/>
      </dsp:nvSpPr>
      <dsp:spPr>
        <a:xfrm>
          <a:off x="3140733" y="2806050"/>
          <a:ext cx="1836995" cy="560059"/>
        </a:xfrm>
        <a:prstGeom prst="rect">
          <a:avLst/>
        </a:prstGeom>
        <a:solidFill>
          <a:schemeClr val="accent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 err="1"/>
            <a:t>ArgumentList</a:t>
          </a:r>
          <a:endParaRPr lang="en-US" sz="2000" kern="1200" dirty="0"/>
        </a:p>
      </dsp:txBody>
      <dsp:txXfrm>
        <a:off x="3140733" y="2806050"/>
        <a:ext cx="1836995" cy="560059"/>
      </dsp:txXfrm>
    </dsp:sp>
    <dsp:sp modelId="{3364905C-7FCC-4161-AA53-C6AD5DE6395D}">
      <dsp:nvSpPr>
        <dsp:cNvPr id="0" name=""/>
        <dsp:cNvSpPr/>
      </dsp:nvSpPr>
      <dsp:spPr>
        <a:xfrm>
          <a:off x="5345128" y="2105975"/>
          <a:ext cx="1836995" cy="560059"/>
        </a:xfrm>
        <a:prstGeom prst="rect">
          <a:avLst/>
        </a:prstGeom>
        <a:solidFill>
          <a:schemeClr val="accent6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 err="1"/>
            <a:t>OpenParenToken</a:t>
          </a:r>
          <a:endParaRPr lang="en-US" sz="1200" kern="1200" dirty="0"/>
        </a:p>
      </dsp:txBody>
      <dsp:txXfrm>
        <a:off x="5345128" y="2105975"/>
        <a:ext cx="1836995" cy="560059"/>
      </dsp:txXfrm>
    </dsp:sp>
    <dsp:sp modelId="{0FFA4695-A842-4F0E-863A-08A331D20004}">
      <dsp:nvSpPr>
        <dsp:cNvPr id="0" name=""/>
        <dsp:cNvSpPr/>
      </dsp:nvSpPr>
      <dsp:spPr>
        <a:xfrm>
          <a:off x="5345128" y="2806050"/>
          <a:ext cx="1836995" cy="560059"/>
        </a:xfrm>
        <a:prstGeom prst="rect">
          <a:avLst/>
        </a:prstGeom>
        <a:solidFill>
          <a:schemeClr val="accent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Argument</a:t>
          </a:r>
          <a:endParaRPr lang="en-US" sz="2500" kern="1200" dirty="0"/>
        </a:p>
      </dsp:txBody>
      <dsp:txXfrm>
        <a:off x="5345128" y="2806050"/>
        <a:ext cx="1836995" cy="560059"/>
      </dsp:txXfrm>
    </dsp:sp>
    <dsp:sp modelId="{6B2F3021-944E-4279-9F90-C4CF66FAC040}">
      <dsp:nvSpPr>
        <dsp:cNvPr id="0" name=""/>
        <dsp:cNvSpPr/>
      </dsp:nvSpPr>
      <dsp:spPr>
        <a:xfrm>
          <a:off x="7549522" y="2806050"/>
          <a:ext cx="1836995" cy="560059"/>
        </a:xfrm>
        <a:prstGeom prst="rect">
          <a:avLst/>
        </a:prstGeom>
        <a:solidFill>
          <a:schemeClr val="accent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 err="1"/>
            <a:t>IdentifierName</a:t>
          </a:r>
          <a:endParaRPr lang="en-US" sz="2500" kern="1200" dirty="0"/>
        </a:p>
      </dsp:txBody>
      <dsp:txXfrm>
        <a:off x="7549522" y="2806050"/>
        <a:ext cx="1836995" cy="560059"/>
      </dsp:txXfrm>
    </dsp:sp>
    <dsp:sp modelId="{9A2A8389-D1D7-493A-BAAE-A36375405CF1}">
      <dsp:nvSpPr>
        <dsp:cNvPr id="0" name=""/>
        <dsp:cNvSpPr/>
      </dsp:nvSpPr>
      <dsp:spPr>
        <a:xfrm>
          <a:off x="9753917" y="2806050"/>
          <a:ext cx="1836995" cy="560059"/>
        </a:xfrm>
        <a:prstGeom prst="rect">
          <a:avLst/>
        </a:prstGeom>
        <a:solidFill>
          <a:schemeClr val="accent6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milk</a:t>
          </a:r>
          <a:endParaRPr lang="en-US" sz="1200" kern="1200" dirty="0"/>
        </a:p>
      </dsp:txBody>
      <dsp:txXfrm>
        <a:off x="9753917" y="2806050"/>
        <a:ext cx="1836995" cy="560059"/>
      </dsp:txXfrm>
    </dsp:sp>
    <dsp:sp modelId="{40CE46A5-F3FC-402B-BB54-2E166B623CF0}">
      <dsp:nvSpPr>
        <dsp:cNvPr id="0" name=""/>
        <dsp:cNvSpPr/>
      </dsp:nvSpPr>
      <dsp:spPr>
        <a:xfrm>
          <a:off x="5345128" y="3506125"/>
          <a:ext cx="1836995" cy="560059"/>
        </a:xfrm>
        <a:prstGeom prst="rect">
          <a:avLst/>
        </a:prstGeom>
        <a:solidFill>
          <a:schemeClr val="accent6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 err="1"/>
            <a:t>CloseParenToken</a:t>
          </a:r>
          <a:endParaRPr lang="en-US" sz="1200" kern="1200" dirty="0"/>
        </a:p>
      </dsp:txBody>
      <dsp:txXfrm>
        <a:off x="5345128" y="3506125"/>
        <a:ext cx="1836995" cy="560059"/>
      </dsp:txXfrm>
    </dsp:sp>
    <dsp:sp modelId="{7E99E994-D278-4CDB-A734-94B38DD4B5A4}">
      <dsp:nvSpPr>
        <dsp:cNvPr id="0" name=""/>
        <dsp:cNvSpPr/>
      </dsp:nvSpPr>
      <dsp:spPr>
        <a:xfrm>
          <a:off x="936338" y="2456013"/>
          <a:ext cx="1836995" cy="560059"/>
        </a:xfrm>
        <a:prstGeom prst="rect">
          <a:avLst/>
        </a:prstGeom>
        <a:solidFill>
          <a:schemeClr val="accent6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 </a:t>
          </a:r>
          <a:r>
            <a:rPr lang="en-US" sz="2000" kern="1200" dirty="0" err="1"/>
            <a:t>SemicolonToken</a:t>
          </a:r>
          <a:endParaRPr lang="en-US" sz="1200" kern="1200" dirty="0"/>
        </a:p>
      </dsp:txBody>
      <dsp:txXfrm>
        <a:off x="936338" y="2456013"/>
        <a:ext cx="1836995" cy="560059"/>
      </dsp:txXfrm>
    </dsp:sp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4E126D-8ACB-4349-AD55-9DD95EADE4C1}">
      <dsp:nvSpPr>
        <dsp:cNvPr id="0" name=""/>
        <dsp:cNvSpPr/>
      </dsp:nvSpPr>
      <dsp:spPr>
        <a:xfrm>
          <a:off x="597176" y="2417598"/>
          <a:ext cx="51368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56841" y="45720"/>
              </a:lnTo>
              <a:lnTo>
                <a:pt x="256841" y="45744"/>
              </a:lnTo>
              <a:lnTo>
                <a:pt x="513682" y="45744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841175" y="2450476"/>
        <a:ext cx="25684" cy="25684"/>
      </dsp:txXfrm>
    </dsp:sp>
    <dsp:sp modelId="{FB1C2AAD-BCBF-4891-A9A1-2E8D3141CCAF}">
      <dsp:nvSpPr>
        <dsp:cNvPr id="0" name=""/>
        <dsp:cNvSpPr/>
      </dsp:nvSpPr>
      <dsp:spPr>
        <a:xfrm rot="16200000">
          <a:off x="-1182519" y="2181525"/>
          <a:ext cx="2995805" cy="563586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 err="1"/>
            <a:t>EmptyStatement</a:t>
          </a:r>
          <a:endParaRPr lang="en-US" sz="2600" kern="1200" dirty="0"/>
        </a:p>
      </dsp:txBody>
      <dsp:txXfrm>
        <a:off x="-1182519" y="2181525"/>
        <a:ext cx="2995805" cy="563586"/>
      </dsp:txXfrm>
    </dsp:sp>
    <dsp:sp modelId="{7E99E994-D278-4CDB-A734-94B38DD4B5A4}">
      <dsp:nvSpPr>
        <dsp:cNvPr id="0" name=""/>
        <dsp:cNvSpPr/>
      </dsp:nvSpPr>
      <dsp:spPr>
        <a:xfrm>
          <a:off x="1110858" y="2076508"/>
          <a:ext cx="2537631" cy="773668"/>
        </a:xfrm>
        <a:prstGeom prst="rect">
          <a:avLst/>
        </a:prstGeom>
        <a:solidFill>
          <a:schemeClr val="accent6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 </a:t>
          </a:r>
          <a:r>
            <a:rPr lang="en-US" sz="2000" kern="1200" dirty="0" err="1"/>
            <a:t>SemicolonToken</a:t>
          </a:r>
          <a:endParaRPr lang="en-US" sz="1200" kern="1200" dirty="0"/>
        </a:p>
      </dsp:txBody>
      <dsp:txXfrm>
        <a:off x="1110858" y="2076508"/>
        <a:ext cx="2537631" cy="77366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8FB5A7-3750-4E3D-AAF2-2D5D2A1C25A4}">
      <dsp:nvSpPr>
        <dsp:cNvPr id="0" name=""/>
        <dsp:cNvSpPr/>
      </dsp:nvSpPr>
      <dsp:spPr>
        <a:xfrm>
          <a:off x="2389886" y="1360493"/>
          <a:ext cx="2340530" cy="2311139"/>
        </a:xfrm>
        <a:prstGeom prst="gear9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/>
            <a:t>Лаборатория</a:t>
          </a:r>
          <a:endParaRPr lang="ru-RU" sz="1000" kern="1200" dirty="0"/>
        </a:p>
      </dsp:txBody>
      <dsp:txXfrm>
        <a:off x="2858240" y="1901866"/>
        <a:ext cx="1403822" cy="1187973"/>
      </dsp:txXfrm>
    </dsp:sp>
    <dsp:sp modelId="{11774217-D6A3-4E96-8F15-87569DD1E07F}">
      <dsp:nvSpPr>
        <dsp:cNvPr id="0" name=""/>
        <dsp:cNvSpPr/>
      </dsp:nvSpPr>
      <dsp:spPr>
        <a:xfrm>
          <a:off x="1072827" y="725586"/>
          <a:ext cx="1745499" cy="1742300"/>
        </a:xfrm>
        <a:prstGeom prst="gear6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/>
            <a:t>Каталог</a:t>
          </a:r>
          <a:endParaRPr lang="ru-RU" sz="800" kern="1200" dirty="0"/>
        </a:p>
      </dsp:txBody>
      <dsp:txXfrm>
        <a:off x="1511921" y="1166866"/>
        <a:ext cx="867311" cy="859740"/>
      </dsp:txXfrm>
    </dsp:sp>
    <dsp:sp modelId="{0360E19E-9181-4A7A-8ED6-73930C7493B0}">
      <dsp:nvSpPr>
        <dsp:cNvPr id="0" name=""/>
        <dsp:cNvSpPr/>
      </dsp:nvSpPr>
      <dsp:spPr>
        <a:xfrm>
          <a:off x="2504624" y="1042996"/>
          <a:ext cx="2638679" cy="2638679"/>
        </a:xfrm>
        <a:prstGeom prst="circularArrow">
          <a:avLst>
            <a:gd name="adj1" fmla="val 4878"/>
            <a:gd name="adj2" fmla="val 312630"/>
            <a:gd name="adj3" fmla="val 3120169"/>
            <a:gd name="adj4" fmla="val 15252198"/>
            <a:gd name="adj5" fmla="val 5691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56BAC8-5449-4558-B949-4403251E60A8}">
      <dsp:nvSpPr>
        <dsp:cNvPr id="0" name=""/>
        <dsp:cNvSpPr/>
      </dsp:nvSpPr>
      <dsp:spPr>
        <a:xfrm>
          <a:off x="889171" y="472687"/>
          <a:ext cx="1995099" cy="1995099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94DE7AB-B19E-4308-B4F7-823D73A88462}">
      <dsp:nvSpPr>
        <dsp:cNvPr id="0" name=""/>
        <dsp:cNvSpPr/>
      </dsp:nvSpPr>
      <dsp:spPr>
        <a:xfrm>
          <a:off x="0" y="16098"/>
          <a:ext cx="11239500" cy="1031354"/>
        </a:xfrm>
        <a:prstGeom prst="roundRect">
          <a:avLst/>
        </a:prstGeom>
        <a:solidFill>
          <a:schemeClr val="accent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 dirty="0"/>
            <a:t>Code Review</a:t>
          </a:r>
          <a:endParaRPr lang="ru-RU" sz="4300" kern="1200" dirty="0"/>
        </a:p>
      </dsp:txBody>
      <dsp:txXfrm>
        <a:off x="50347" y="66445"/>
        <a:ext cx="11138806" cy="930660"/>
      </dsp:txXfrm>
    </dsp:sp>
    <dsp:sp modelId="{FD734122-138F-4421-87E8-A5EC04EDD99F}">
      <dsp:nvSpPr>
        <dsp:cNvPr id="0" name=""/>
        <dsp:cNvSpPr/>
      </dsp:nvSpPr>
      <dsp:spPr>
        <a:xfrm>
          <a:off x="0" y="1171293"/>
          <a:ext cx="11239500" cy="1031354"/>
        </a:xfrm>
        <a:prstGeom prst="roundRect">
          <a:avLst/>
        </a:prstGeom>
        <a:solidFill>
          <a:schemeClr val="accent2">
            <a:hueOff val="265312"/>
            <a:satOff val="14772"/>
            <a:lumOff val="-830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 dirty="0"/>
            <a:t>Analyzers</a:t>
          </a:r>
          <a:endParaRPr lang="ru-RU" sz="4300" kern="1200" dirty="0"/>
        </a:p>
      </dsp:txBody>
      <dsp:txXfrm>
        <a:off x="50347" y="1221640"/>
        <a:ext cx="11138806" cy="930660"/>
      </dsp:txXfrm>
    </dsp:sp>
    <dsp:sp modelId="{99EDB08C-A6DC-4B9F-81B1-2E3FBFEB4643}">
      <dsp:nvSpPr>
        <dsp:cNvPr id="0" name=""/>
        <dsp:cNvSpPr/>
      </dsp:nvSpPr>
      <dsp:spPr>
        <a:xfrm>
          <a:off x="0" y="2326488"/>
          <a:ext cx="11239500" cy="1031354"/>
        </a:xfrm>
        <a:prstGeom prst="roundRect">
          <a:avLst/>
        </a:prstGeom>
        <a:solidFill>
          <a:schemeClr val="accent2">
            <a:hueOff val="530624"/>
            <a:satOff val="29545"/>
            <a:lumOff val="-1660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 dirty="0"/>
            <a:t>Code Coverage</a:t>
          </a:r>
          <a:endParaRPr lang="ru-RU" sz="4300" kern="1200" dirty="0"/>
        </a:p>
      </dsp:txBody>
      <dsp:txXfrm>
        <a:off x="50347" y="2376835"/>
        <a:ext cx="11138806" cy="930660"/>
      </dsp:txXfrm>
    </dsp:sp>
    <dsp:sp modelId="{10AFD369-1D72-4CF5-B5F9-FB10AF6DB29C}">
      <dsp:nvSpPr>
        <dsp:cNvPr id="0" name=""/>
        <dsp:cNvSpPr/>
      </dsp:nvSpPr>
      <dsp:spPr>
        <a:xfrm>
          <a:off x="0" y="3481683"/>
          <a:ext cx="11239500" cy="1031354"/>
        </a:xfrm>
        <a:prstGeom prst="roundRect">
          <a:avLst/>
        </a:prstGeom>
        <a:solidFill>
          <a:schemeClr val="accent2">
            <a:hueOff val="795936"/>
            <a:satOff val="44317"/>
            <a:lumOff val="-249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 dirty="0"/>
            <a:t>Mutation Testing</a:t>
          </a:r>
          <a:endParaRPr lang="ru-RU" sz="4300" kern="1200" dirty="0"/>
        </a:p>
      </dsp:txBody>
      <dsp:txXfrm>
        <a:off x="50347" y="3532030"/>
        <a:ext cx="11138806" cy="93066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0DC028-AEA2-48EA-92D2-39CE17C7A3E6}">
      <dsp:nvSpPr>
        <dsp:cNvPr id="0" name=""/>
        <dsp:cNvSpPr/>
      </dsp:nvSpPr>
      <dsp:spPr>
        <a:xfrm>
          <a:off x="0" y="0"/>
          <a:ext cx="4517707" cy="135874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600" kern="1200" dirty="0"/>
            <a:t>Требования</a:t>
          </a:r>
        </a:p>
      </dsp:txBody>
      <dsp:txXfrm>
        <a:off x="39796" y="39796"/>
        <a:ext cx="3051520" cy="1279149"/>
      </dsp:txXfrm>
    </dsp:sp>
    <dsp:sp modelId="{2B66EA53-A96A-4FEC-BE12-1CD73D783108}">
      <dsp:nvSpPr>
        <dsp:cNvPr id="0" name=""/>
        <dsp:cNvSpPr/>
      </dsp:nvSpPr>
      <dsp:spPr>
        <a:xfrm>
          <a:off x="398621" y="1585197"/>
          <a:ext cx="4517707" cy="1358741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600" kern="1200" dirty="0"/>
            <a:t>Спецификация</a:t>
          </a:r>
        </a:p>
      </dsp:txBody>
      <dsp:txXfrm>
        <a:off x="438417" y="1624993"/>
        <a:ext cx="3156312" cy="1279149"/>
      </dsp:txXfrm>
    </dsp:sp>
    <dsp:sp modelId="{568EDD89-D638-491F-8651-206F04F41457}">
      <dsp:nvSpPr>
        <dsp:cNvPr id="0" name=""/>
        <dsp:cNvSpPr/>
      </dsp:nvSpPr>
      <dsp:spPr>
        <a:xfrm>
          <a:off x="797242" y="3170395"/>
          <a:ext cx="4517707" cy="1358741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600" kern="1200" dirty="0"/>
            <a:t>Реализация</a:t>
          </a:r>
        </a:p>
      </dsp:txBody>
      <dsp:txXfrm>
        <a:off x="837038" y="3210191"/>
        <a:ext cx="3156312" cy="1279149"/>
      </dsp:txXfrm>
    </dsp:sp>
    <dsp:sp modelId="{9580336E-ADD7-4BEA-8F94-B9428016ABDA}">
      <dsp:nvSpPr>
        <dsp:cNvPr id="0" name=""/>
        <dsp:cNvSpPr/>
      </dsp:nvSpPr>
      <dsp:spPr>
        <a:xfrm>
          <a:off x="3634525" y="1030378"/>
          <a:ext cx="883181" cy="883181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3600" kern="1200"/>
        </a:p>
      </dsp:txBody>
      <dsp:txXfrm>
        <a:off x="3833241" y="1030378"/>
        <a:ext cx="485749" cy="664594"/>
      </dsp:txXfrm>
    </dsp:sp>
    <dsp:sp modelId="{0F95455D-61AF-45DA-81BF-B72A03910E3F}">
      <dsp:nvSpPr>
        <dsp:cNvPr id="0" name=""/>
        <dsp:cNvSpPr/>
      </dsp:nvSpPr>
      <dsp:spPr>
        <a:xfrm>
          <a:off x="4033147" y="2606518"/>
          <a:ext cx="883181" cy="883181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3600" kern="1200"/>
        </a:p>
      </dsp:txBody>
      <dsp:txXfrm>
        <a:off x="4231863" y="2606518"/>
        <a:ext cx="485749" cy="66459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0DC028-AEA2-48EA-92D2-39CE17C7A3E6}">
      <dsp:nvSpPr>
        <dsp:cNvPr id="0" name=""/>
        <dsp:cNvSpPr/>
      </dsp:nvSpPr>
      <dsp:spPr>
        <a:xfrm>
          <a:off x="0" y="0"/>
          <a:ext cx="4517707" cy="135874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600" kern="1200" dirty="0"/>
            <a:t>Требования</a:t>
          </a:r>
        </a:p>
      </dsp:txBody>
      <dsp:txXfrm>
        <a:off x="39796" y="39796"/>
        <a:ext cx="3051520" cy="1279149"/>
      </dsp:txXfrm>
    </dsp:sp>
    <dsp:sp modelId="{2B66EA53-A96A-4FEC-BE12-1CD73D783108}">
      <dsp:nvSpPr>
        <dsp:cNvPr id="0" name=""/>
        <dsp:cNvSpPr/>
      </dsp:nvSpPr>
      <dsp:spPr>
        <a:xfrm>
          <a:off x="398621" y="1585197"/>
          <a:ext cx="4517707" cy="1358741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600" kern="1200" dirty="0"/>
            <a:t>Спецификация</a:t>
          </a:r>
        </a:p>
      </dsp:txBody>
      <dsp:txXfrm>
        <a:off x="438417" y="1624993"/>
        <a:ext cx="3156312" cy="1279149"/>
      </dsp:txXfrm>
    </dsp:sp>
    <dsp:sp modelId="{568EDD89-D638-491F-8651-206F04F41457}">
      <dsp:nvSpPr>
        <dsp:cNvPr id="0" name=""/>
        <dsp:cNvSpPr/>
      </dsp:nvSpPr>
      <dsp:spPr>
        <a:xfrm>
          <a:off x="797242" y="3170395"/>
          <a:ext cx="4517707" cy="1358741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600" kern="1200" dirty="0"/>
            <a:t>Реализация</a:t>
          </a:r>
        </a:p>
      </dsp:txBody>
      <dsp:txXfrm>
        <a:off x="837038" y="3210191"/>
        <a:ext cx="3156312" cy="1279149"/>
      </dsp:txXfrm>
    </dsp:sp>
    <dsp:sp modelId="{9580336E-ADD7-4BEA-8F94-B9428016ABDA}">
      <dsp:nvSpPr>
        <dsp:cNvPr id="0" name=""/>
        <dsp:cNvSpPr/>
      </dsp:nvSpPr>
      <dsp:spPr>
        <a:xfrm>
          <a:off x="3634525" y="1030378"/>
          <a:ext cx="883181" cy="883181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3600" kern="1200"/>
        </a:p>
      </dsp:txBody>
      <dsp:txXfrm>
        <a:off x="3833241" y="1030378"/>
        <a:ext cx="485749" cy="664594"/>
      </dsp:txXfrm>
    </dsp:sp>
    <dsp:sp modelId="{0F95455D-61AF-45DA-81BF-B72A03910E3F}">
      <dsp:nvSpPr>
        <dsp:cNvPr id="0" name=""/>
        <dsp:cNvSpPr/>
      </dsp:nvSpPr>
      <dsp:spPr>
        <a:xfrm>
          <a:off x="4033147" y="2606518"/>
          <a:ext cx="883181" cy="883181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3600" kern="1200"/>
        </a:p>
      </dsp:txBody>
      <dsp:txXfrm>
        <a:off x="4231863" y="2606518"/>
        <a:ext cx="485749" cy="664594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0DC028-AEA2-48EA-92D2-39CE17C7A3E6}">
      <dsp:nvSpPr>
        <dsp:cNvPr id="0" name=""/>
        <dsp:cNvSpPr/>
      </dsp:nvSpPr>
      <dsp:spPr>
        <a:xfrm>
          <a:off x="0" y="0"/>
          <a:ext cx="4517707" cy="135874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600" kern="1200" dirty="0"/>
            <a:t>Требования</a:t>
          </a:r>
        </a:p>
      </dsp:txBody>
      <dsp:txXfrm>
        <a:off x="39796" y="39796"/>
        <a:ext cx="3051520" cy="1279149"/>
      </dsp:txXfrm>
    </dsp:sp>
    <dsp:sp modelId="{2B66EA53-A96A-4FEC-BE12-1CD73D783108}">
      <dsp:nvSpPr>
        <dsp:cNvPr id="0" name=""/>
        <dsp:cNvSpPr/>
      </dsp:nvSpPr>
      <dsp:spPr>
        <a:xfrm>
          <a:off x="398621" y="1585197"/>
          <a:ext cx="4517707" cy="1358741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600" kern="1200" dirty="0"/>
            <a:t>Спецификация</a:t>
          </a:r>
        </a:p>
      </dsp:txBody>
      <dsp:txXfrm>
        <a:off x="438417" y="1624993"/>
        <a:ext cx="3156312" cy="1279149"/>
      </dsp:txXfrm>
    </dsp:sp>
    <dsp:sp modelId="{568EDD89-D638-491F-8651-206F04F41457}">
      <dsp:nvSpPr>
        <dsp:cNvPr id="0" name=""/>
        <dsp:cNvSpPr/>
      </dsp:nvSpPr>
      <dsp:spPr>
        <a:xfrm>
          <a:off x="797242" y="3170395"/>
          <a:ext cx="4517707" cy="1358741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600" kern="1200" dirty="0"/>
            <a:t>Реализация</a:t>
          </a:r>
        </a:p>
      </dsp:txBody>
      <dsp:txXfrm>
        <a:off x="837038" y="3210191"/>
        <a:ext cx="3156312" cy="1279149"/>
      </dsp:txXfrm>
    </dsp:sp>
    <dsp:sp modelId="{9580336E-ADD7-4BEA-8F94-B9428016ABDA}">
      <dsp:nvSpPr>
        <dsp:cNvPr id="0" name=""/>
        <dsp:cNvSpPr/>
      </dsp:nvSpPr>
      <dsp:spPr>
        <a:xfrm>
          <a:off x="3634525" y="1030378"/>
          <a:ext cx="883181" cy="883181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3600" kern="1200"/>
        </a:p>
      </dsp:txBody>
      <dsp:txXfrm>
        <a:off x="3833241" y="1030378"/>
        <a:ext cx="485749" cy="664594"/>
      </dsp:txXfrm>
    </dsp:sp>
    <dsp:sp modelId="{0F95455D-61AF-45DA-81BF-B72A03910E3F}">
      <dsp:nvSpPr>
        <dsp:cNvPr id="0" name=""/>
        <dsp:cNvSpPr/>
      </dsp:nvSpPr>
      <dsp:spPr>
        <a:xfrm>
          <a:off x="4033147" y="2606518"/>
          <a:ext cx="883181" cy="883181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3600" kern="1200"/>
        </a:p>
      </dsp:txBody>
      <dsp:txXfrm>
        <a:off x="4231863" y="2606518"/>
        <a:ext cx="485749" cy="664594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0DC028-AEA2-48EA-92D2-39CE17C7A3E6}">
      <dsp:nvSpPr>
        <dsp:cNvPr id="0" name=""/>
        <dsp:cNvSpPr/>
      </dsp:nvSpPr>
      <dsp:spPr>
        <a:xfrm>
          <a:off x="0" y="0"/>
          <a:ext cx="4517707" cy="135874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600" kern="1200" dirty="0"/>
            <a:t>Требования</a:t>
          </a:r>
        </a:p>
      </dsp:txBody>
      <dsp:txXfrm>
        <a:off x="39796" y="39796"/>
        <a:ext cx="3051520" cy="1279149"/>
      </dsp:txXfrm>
    </dsp:sp>
    <dsp:sp modelId="{2B66EA53-A96A-4FEC-BE12-1CD73D783108}">
      <dsp:nvSpPr>
        <dsp:cNvPr id="0" name=""/>
        <dsp:cNvSpPr/>
      </dsp:nvSpPr>
      <dsp:spPr>
        <a:xfrm>
          <a:off x="398621" y="1585197"/>
          <a:ext cx="4517707" cy="1358741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600" kern="1200" dirty="0"/>
            <a:t>Спецификация</a:t>
          </a:r>
        </a:p>
      </dsp:txBody>
      <dsp:txXfrm>
        <a:off x="438417" y="1624993"/>
        <a:ext cx="3156312" cy="1279149"/>
      </dsp:txXfrm>
    </dsp:sp>
    <dsp:sp modelId="{568EDD89-D638-491F-8651-206F04F41457}">
      <dsp:nvSpPr>
        <dsp:cNvPr id="0" name=""/>
        <dsp:cNvSpPr/>
      </dsp:nvSpPr>
      <dsp:spPr>
        <a:xfrm>
          <a:off x="797242" y="3170395"/>
          <a:ext cx="4517707" cy="1358741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600" kern="1200" dirty="0"/>
            <a:t>Реализация</a:t>
          </a:r>
        </a:p>
      </dsp:txBody>
      <dsp:txXfrm>
        <a:off x="837038" y="3210191"/>
        <a:ext cx="3156312" cy="1279149"/>
      </dsp:txXfrm>
    </dsp:sp>
    <dsp:sp modelId="{9580336E-ADD7-4BEA-8F94-B9428016ABDA}">
      <dsp:nvSpPr>
        <dsp:cNvPr id="0" name=""/>
        <dsp:cNvSpPr/>
      </dsp:nvSpPr>
      <dsp:spPr>
        <a:xfrm>
          <a:off x="3634525" y="1030378"/>
          <a:ext cx="883181" cy="883181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3600" kern="1200"/>
        </a:p>
      </dsp:txBody>
      <dsp:txXfrm>
        <a:off x="3833241" y="1030378"/>
        <a:ext cx="485749" cy="664594"/>
      </dsp:txXfrm>
    </dsp:sp>
    <dsp:sp modelId="{0F95455D-61AF-45DA-81BF-B72A03910E3F}">
      <dsp:nvSpPr>
        <dsp:cNvPr id="0" name=""/>
        <dsp:cNvSpPr/>
      </dsp:nvSpPr>
      <dsp:spPr>
        <a:xfrm>
          <a:off x="4033147" y="2606518"/>
          <a:ext cx="883181" cy="883181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3600" kern="1200"/>
        </a:p>
      </dsp:txBody>
      <dsp:txXfrm>
        <a:off x="4231863" y="2606518"/>
        <a:ext cx="485749" cy="664594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20A6957-FAB5-44A9-A25F-D0BAC1D7860A}">
      <dsp:nvSpPr>
        <dsp:cNvPr id="0" name=""/>
        <dsp:cNvSpPr/>
      </dsp:nvSpPr>
      <dsp:spPr>
        <a:xfrm>
          <a:off x="0" y="10833"/>
          <a:ext cx="11239500" cy="139113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0980" tIns="220980" rIns="220980" bIns="220980" numCol="1" spcCol="1270" anchor="ctr" anchorCtr="0">
          <a:noAutofit/>
        </a:bodyPr>
        <a:lstStyle/>
        <a:p>
          <a:pPr marL="0" lvl="0" indent="0" algn="l" defTabSz="2578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5800" kern="1200" dirty="0"/>
            <a:t>Специфика проекта</a:t>
          </a:r>
        </a:p>
      </dsp:txBody>
      <dsp:txXfrm>
        <a:off x="67909" y="78742"/>
        <a:ext cx="11103682" cy="1255312"/>
      </dsp:txXfrm>
    </dsp:sp>
    <dsp:sp modelId="{BC262ECB-87D7-4684-BBB7-46BD4839DE82}">
      <dsp:nvSpPr>
        <dsp:cNvPr id="0" name=""/>
        <dsp:cNvSpPr/>
      </dsp:nvSpPr>
      <dsp:spPr>
        <a:xfrm>
          <a:off x="0" y="1569003"/>
          <a:ext cx="11239500" cy="1391130"/>
        </a:xfrm>
        <a:prstGeom prst="roundRect">
          <a:avLst/>
        </a:prstGeom>
        <a:solidFill>
          <a:schemeClr val="accent2">
            <a:hueOff val="397968"/>
            <a:satOff val="22159"/>
            <a:lumOff val="-1245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0980" tIns="220980" rIns="220980" bIns="220980" numCol="1" spcCol="1270" anchor="ctr" anchorCtr="0">
          <a:noAutofit/>
        </a:bodyPr>
        <a:lstStyle/>
        <a:p>
          <a:pPr marL="0" lvl="0" indent="0" algn="l" defTabSz="2578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800" kern="1200" dirty="0"/>
            <a:t>Code Smells</a:t>
          </a:r>
          <a:endParaRPr lang="ru-RU" sz="5800" kern="1200" dirty="0"/>
        </a:p>
      </dsp:txBody>
      <dsp:txXfrm>
        <a:off x="67909" y="1636912"/>
        <a:ext cx="11103682" cy="1255312"/>
      </dsp:txXfrm>
    </dsp:sp>
    <dsp:sp modelId="{ABF83DED-3134-428D-9325-16C4A6F00049}">
      <dsp:nvSpPr>
        <dsp:cNvPr id="0" name=""/>
        <dsp:cNvSpPr/>
      </dsp:nvSpPr>
      <dsp:spPr>
        <a:xfrm>
          <a:off x="0" y="3127173"/>
          <a:ext cx="11239500" cy="1391130"/>
        </a:xfrm>
        <a:prstGeom prst="roundRect">
          <a:avLst/>
        </a:prstGeom>
        <a:solidFill>
          <a:schemeClr val="accent2">
            <a:hueOff val="795936"/>
            <a:satOff val="44317"/>
            <a:lumOff val="-249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0980" tIns="220980" rIns="220980" bIns="220980" numCol="1" spcCol="1270" anchor="ctr" anchorCtr="0">
          <a:noAutofit/>
        </a:bodyPr>
        <a:lstStyle/>
        <a:p>
          <a:pPr marL="0" lvl="0" indent="0" algn="l" defTabSz="2578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5800" kern="1200" dirty="0"/>
            <a:t>Личный опыт</a:t>
          </a:r>
        </a:p>
      </dsp:txBody>
      <dsp:txXfrm>
        <a:off x="67909" y="3195082"/>
        <a:ext cx="11103682" cy="125531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equation2">
  <dgm:title val=""/>
  <dgm:desc val=""/>
  <dgm:catLst>
    <dgm:cat type="relationship" pri="18000"/>
    <dgm:cat type="process" pri="2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linDir" val="fromL"/>
          <dgm:param type="fallback" val="2D"/>
        </dgm:alg>
      </dgm:if>
      <dgm:else name="Name3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ch" ptType="node" func="cnt" op="gte" val="3">
        <dgm:constrLst>
          <dgm:constr type="h" for="des" forName="node" refType="w" fact="0.5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ch" forName="lastNode" op="equ" val="65"/>
          <dgm:constr type="primFontSz" for="des" forName="node" op="equ" val="65"/>
          <dgm:constr type="primFontSz" for="des" forName="sibTrans" val="55"/>
          <dgm:constr type="primFontSz" for="des" forName="sibTrans" refType="primFontSz" refFor="des" refForName="node" op="lte" fact="0.8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if>
      <dgm:else name="Name6">
        <dgm:constrLst>
          <dgm:constr type="h" for="des" forName="node" refType="w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des" forName="node" val="65"/>
          <dgm:constr type="primFontSz" for="ch" forName="lastNode" refType="primFontSz" refFor="des" refForName="node" op="equ"/>
          <dgm:constr type="primFontSz" for="des" forName="sibTrans" val="55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else>
    </dgm:choose>
    <dgm:ruleLst/>
    <dgm:choose name="Name7">
      <dgm:if name="Name8" axis="ch" ptType="node" func="cnt" op="gte" val="1">
        <dgm:layoutNode name="vNodes">
          <dgm:alg type="lin">
            <dgm:param type="linDir" val="fromT"/>
            <dgm:param type="fallback" val="2D"/>
          </dgm:alg>
          <dgm:shape xmlns:r="http://schemas.openxmlformats.org/officeDocument/2006/relationships" r:blip="">
            <dgm:adjLst/>
          </dgm:shape>
          <dgm:presOf/>
          <dgm:constrLst/>
          <dgm:ruleLst/>
          <dgm:forEach name="Name9" axis="ch" ptType="node">
            <dgm:choose name="Name10">
              <dgm:if name="Name11" axis="self" func="revPos" op="neq" val="1">
                <dgm:layoutNode name="node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  <dgm:choose name="Name12">
                  <dgm:if name="Name13" axis="self" ptType="node" func="revPos" op="gt" val="2">
                    <dgm:forEach name="sibTransForEach" axis="followSib" ptType="sibTrans" cnt="1">
                      <dgm:layoutNode name="spacerT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  <dgm:layoutNode name="sibTrans">
                        <dgm:alg type="tx"/>
                        <dgm:shape xmlns:r="http://schemas.openxmlformats.org/officeDocument/2006/relationships" type="mathPlus" r:blip="">
                          <dgm:adjLst/>
                        </dgm:shape>
                        <dgm:presOf axis="self"/>
                        <dgm:constrLst>
                          <dgm:constr type="h" refType="w"/>
                          <dgm:constr type="lMarg"/>
                          <dgm:constr type="rMarg"/>
                          <dgm:constr type="tMarg"/>
                          <dgm:constr type="bMarg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spacerB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</dgm:forEach>
                  </dgm:if>
                  <dgm:else name="Name14"/>
                </dgm:choose>
              </dgm:if>
              <dgm:else name="Name15"/>
            </dgm:choose>
          </dgm:forEach>
        </dgm:layoutNode>
        <dgm:choose name="Name16">
          <dgm:if name="Name17" axis="ch" ptType="node" func="cnt" op="gt" val="1">
            <dgm:layoutNode name="sibTransLast">
              <dgm:alg type="conn">
                <dgm:param type="begPts" val="auto"/>
                <dgm:param type="endPts" val="auto"/>
                <dgm:param type="srcNode" val="vNodes"/>
                <dgm:param type="dstNode" val="lastNode"/>
              </dgm:alg>
              <dgm:shape xmlns:r="http://schemas.openxmlformats.org/officeDocument/2006/relationships" type="conn" r:blip="">
                <dgm:adjLst/>
              </dgm:shape>
              <dgm:presOf axis="ch" ptType="sibTrans" st="-1" cnt="1"/>
              <dgm:constrLst>
                <dgm:constr type="h" refType="w" fact="0.62"/>
                <dgm:constr type="connDist"/>
                <dgm:constr type="begPad" refType="connDist" fact="0.25"/>
                <dgm:constr type="endPad" refType="connDist" fact="0.22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ch desOrSelf" ptType="sibTrans sibTrans" st="-1 1" cnt="1 0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if>
          <dgm:else name="Name18"/>
        </dgm:choose>
        <dgm:layoutNode name="lastNode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ellipse" r:blip="">
            <dgm:adjLst/>
          </dgm:shape>
          <dgm:presOf axis="ch desOrSelf" ptType="node node" st="-1 1" cnt="1 0"/>
          <dgm:constrLst>
            <dgm:constr type="h" refType="w"/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</dgm:if>
      <dgm:else name="Name19"/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balance1">
  <dgm:title val=""/>
  <dgm:desc val=""/>
  <dgm:catLst>
    <dgm:cat type="relationship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25" srcId="2" destId="23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2"/>
        <dgm:pt modelId="21"/>
        <dgm:pt modelId="22"/>
        <dgm:pt modelId="23"/>
      </dgm:ptLst>
      <dgm:cxnLst>
        <dgm:cxn modelId="4" srcId="0" destId="1" srcOrd="0" destOrd="0"/>
        <dgm:cxn modelId="5" srcId="0" destId="2" srcOrd="1" destOrd="0"/>
        <dgm:cxn modelId="15" srcId="1" destId="11" srcOrd="0" destOrd="0"/>
        <dgm:cxn modelId="16" srcId="1" destId="12" srcOrd="0" destOrd="0"/>
        <dgm:cxn modelId="17" srcId="1" destId="13" srcOrd="0" destOrd="0"/>
        <dgm:cxn modelId="25" srcId="2" destId="21" srcOrd="0" destOrd="0"/>
        <dgm:cxn modelId="26" srcId="2" destId="22" srcOrd="0" destOrd="0"/>
        <dgm:cxn modelId="27" srcId="2" destId="23" srcOrd="0" destOrd="0"/>
      </dgm:cxnLst>
      <dgm:bg/>
      <dgm:whole/>
    </dgm:dataModel>
  </dgm:clrData>
  <dgm:layoutNode name="outerComposite">
    <dgm:varLst>
      <dgm:chMax val="2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>
      <dgm:constr type="h" for="ch" forName="parentComposite" refType="h" refFor="ch" refForName="dummyMaxCanvas" op="equ" fact="0.2"/>
      <dgm:constr type="t" for="ch" forName="parentComposite"/>
      <dgm:constr type="h" for="ch" forName="childrenComposite" refType="h" refFor="ch" refForName="dummyMaxCanvas" op="equ" fact="0.8"/>
      <dgm:constr type="t" for="ch" forName="childrenComposite" refType="h" refFor="ch" refForName="dummyMaxCanvas" fact="0.2"/>
    </dgm:constrLst>
    <dgm:ruleLst/>
    <dgm:layoutNode name="dummyMaxCanvas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arentComposite">
      <dgm:alg type="composite"/>
      <dgm:shape xmlns:r="http://schemas.openxmlformats.org/officeDocument/2006/relationships" r:blip="">
        <dgm:adjLst/>
      </dgm:shape>
      <dgm:presOf/>
      <dgm:constrLst>
        <dgm:constr type="w" for="ch" forName="parent1" refType="w" fact="0.36"/>
        <dgm:constr type="ctrX" for="ch" forName="parent1" refType="w" fact="0.24"/>
        <dgm:constr type="w" for="ch" forName="parent2" refType="w" fact="0.36"/>
        <dgm:constr type="ctrX" for="ch" forName="parent2" refType="w" fact="0.76"/>
        <dgm:constr type="primFontSz" for="ch" ptType="node" op="equ"/>
      </dgm:constrLst>
      <dgm:ruleLst/>
      <dgm:layoutNode name="parent1" styleLbl="alignAccFollowNode1">
        <dgm:varLst>
          <dgm:chMax val="4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ch" ptType="node" cnt="1"/>
        <dgm:constrLst>
          <dgm:constr type="primFontSz" val="65"/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parent2" styleLbl="alignAccFollowNode1">
        <dgm:varLst>
          <dgm:chMax val="4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ch" ptType="node" st="2" cnt="1"/>
        <dgm:constrLst>
          <dgm:constr type="primFontSz" val="65"/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</dgm:layoutNode>
    <dgm:layoutNode name="childrenComposite">
      <dgm:alg type="composite"/>
      <dgm:shape xmlns:r="http://schemas.openxmlformats.org/officeDocument/2006/relationships" r:blip="">
        <dgm:adjLst/>
      </dgm:shape>
      <dgm:presOf/>
      <dgm:constrLst>
        <dgm:constr type="primFontSz" for="ch" ptType="node" op="equ" val="65"/>
        <dgm:constr type="w" for="ch" forName="fulcrum" refType="w" fact="0.15"/>
        <dgm:constr type="h" for="ch" forName="fulcrum" refType="w" refFor="ch" refForName="fulcrum"/>
        <dgm:constr type="b" for="ch" forName="fulcrum" refType="h"/>
        <dgm:constr type="ctrX" for="ch" forName="fulcrum" refType="w" fact="0.5"/>
        <dgm:constr type="w" for="ch" forName="balance_00" refType="w" fact="0.9"/>
        <dgm:constr type="h" for="ch" forName="balance_00" refType="h" fact="0.076"/>
        <dgm:constr type="b" for="ch" forName="balance_00" refType="h" fact="0.81"/>
        <dgm:constr type="ctrX" for="ch" forName="balance_00" refType="w" fact="0.5"/>
        <dgm:constr type="w" for="ch" forName="balance_01" refType="w"/>
        <dgm:constr type="h" for="ch" forName="balance_01" refType="h" fact="0.157"/>
        <dgm:constr type="b" for="ch" forName="balance_01" refType="h" fact="0.85"/>
        <dgm:constr type="ctrX" for="ch" forName="balance_01" refType="w" fact="0.5"/>
        <dgm:constr type="w" for="ch" forName="balance_02" refType="w"/>
        <dgm:constr type="h" for="ch" forName="balance_02" refType="h" fact="0.157"/>
        <dgm:constr type="b" for="ch" forName="balance_02" refType="h" fact="0.85"/>
        <dgm:constr type="ctrX" for="ch" forName="balance_02" refType="w" fact="0.5"/>
        <dgm:constr type="w" for="ch" forName="balance_03" refType="w"/>
        <dgm:constr type="h" for="ch" forName="balance_03" refType="h" fact="0.157"/>
        <dgm:constr type="b" for="ch" forName="balance_03" refType="h" fact="0.85"/>
        <dgm:constr type="ctrX" for="ch" forName="balance_03" refType="w" fact="0.5"/>
        <dgm:constr type="w" for="ch" forName="balance_04" refType="w"/>
        <dgm:constr type="h" for="ch" forName="balance_04" refType="h" fact="0.157"/>
        <dgm:constr type="b" for="ch" forName="balance_04" refType="h" fact="0.85"/>
        <dgm:constr type="ctrX" for="ch" forName="balance_04" refType="w" fact="0.5"/>
        <dgm:constr type="w" for="ch" forName="balance_10" refType="w"/>
        <dgm:constr type="h" for="ch" forName="balance_10" refType="h" fact="0.157"/>
        <dgm:constr type="b" for="ch" forName="balance_10" refType="h" fact="0.85"/>
        <dgm:constr type="ctrX" for="ch" forName="balance_10" refType="w" fact="0.5"/>
        <dgm:constr type="w" for="ch" forName="balance_11" refType="w" fact="0.9"/>
        <dgm:constr type="h" for="ch" forName="balance_11" refType="h" fact="0.076"/>
        <dgm:constr type="b" for="ch" forName="balance_11" refType="h" fact="0.81"/>
        <dgm:constr type="ctrX" for="ch" forName="balance_11" refType="w" fact="0.5"/>
        <dgm:constr type="w" for="ch" forName="balance_12" refType="w"/>
        <dgm:constr type="h" for="ch" forName="balance_12" refType="h" fact="0.157"/>
        <dgm:constr type="b" for="ch" forName="balance_12" refType="h" fact="0.85"/>
        <dgm:constr type="ctrX" for="ch" forName="balance_12" refType="w" fact="0.5"/>
        <dgm:constr type="w" for="ch" forName="balance_13" refType="w"/>
        <dgm:constr type="h" for="ch" forName="balance_13" refType="h" fact="0.157"/>
        <dgm:constr type="b" for="ch" forName="balance_13" refType="h" fact="0.85"/>
        <dgm:constr type="ctrX" for="ch" forName="balance_13" refType="w" fact="0.5"/>
        <dgm:constr type="w" for="ch" forName="balance_14" refType="w"/>
        <dgm:constr type="h" for="ch" forName="balance_14" refType="h" fact="0.157"/>
        <dgm:constr type="b" for="ch" forName="balance_14" refType="h" fact="0.85"/>
        <dgm:constr type="ctrX" for="ch" forName="balance_14" refType="w" fact="0.5"/>
        <dgm:constr type="w" for="ch" forName="balance_20" refType="w"/>
        <dgm:constr type="h" for="ch" forName="balance_20" refType="h" fact="0.157"/>
        <dgm:constr type="b" for="ch" forName="balance_20" refType="h" fact="0.85"/>
        <dgm:constr type="ctrX" for="ch" forName="balance_20" refType="w" fact="0.5"/>
        <dgm:constr type="w" for="ch" forName="balance_21" refType="w"/>
        <dgm:constr type="h" for="ch" forName="balance_21" refType="h" fact="0.157"/>
        <dgm:constr type="b" for="ch" forName="balance_21" refType="h" fact="0.85"/>
        <dgm:constr type="ctrX" for="ch" forName="balance_21" refType="w" fact="0.5"/>
        <dgm:constr type="w" for="ch" forName="balance_22" refType="w" fact="0.9"/>
        <dgm:constr type="h" for="ch" forName="balance_22" refType="h" fact="0.076"/>
        <dgm:constr type="b" for="ch" forName="balance_22" refType="h" fact="0.81"/>
        <dgm:constr type="ctrX" for="ch" forName="balance_22" refType="w" fact="0.5"/>
        <dgm:constr type="w" for="ch" forName="balance_23" refType="w"/>
        <dgm:constr type="h" for="ch" forName="balance_23" refType="h" fact="0.157"/>
        <dgm:constr type="b" for="ch" forName="balance_23" refType="h" fact="0.85"/>
        <dgm:constr type="ctrX" for="ch" forName="balance_23" refType="w" fact="0.5"/>
        <dgm:constr type="w" for="ch" forName="balance_24" refType="w"/>
        <dgm:constr type="h" for="ch" forName="balance_24" refType="h" fact="0.157"/>
        <dgm:constr type="b" for="ch" forName="balance_24" refType="h" fact="0.85"/>
        <dgm:constr type="ctrX" for="ch" forName="balance_24" refType="w" fact="0.5"/>
        <dgm:constr type="w" for="ch" forName="balance_30" refType="w"/>
        <dgm:constr type="h" for="ch" forName="balance_30" refType="h" fact="0.157"/>
        <dgm:constr type="b" for="ch" forName="balance_30" refType="h" fact="0.85"/>
        <dgm:constr type="ctrX" for="ch" forName="balance_30" refType="w" fact="0.5"/>
        <dgm:constr type="w" for="ch" forName="balance_31" refType="w"/>
        <dgm:constr type="h" for="ch" forName="balance_31" refType="h" fact="0.157"/>
        <dgm:constr type="b" for="ch" forName="balance_31" refType="h" fact="0.85"/>
        <dgm:constr type="ctrX" for="ch" forName="balance_31" refType="w" fact="0.5"/>
        <dgm:constr type="w" for="ch" forName="balance_32" refType="w"/>
        <dgm:constr type="h" for="ch" forName="balance_32" refType="h" fact="0.157"/>
        <dgm:constr type="b" for="ch" forName="balance_32" refType="h" fact="0.85"/>
        <dgm:constr type="ctrX" for="ch" forName="balance_32" refType="w" fact="0.5"/>
        <dgm:constr type="w" for="ch" forName="balance_33" refType="w" fact="0.9"/>
        <dgm:constr type="h" for="ch" forName="balance_33" refType="h" fact="0.076"/>
        <dgm:constr type="b" for="ch" forName="balance_33" refType="h" fact="0.81"/>
        <dgm:constr type="ctrX" for="ch" forName="balance_33" refType="w" fact="0.5"/>
        <dgm:constr type="w" for="ch" forName="balance_34" refType="w"/>
        <dgm:constr type="h" for="ch" forName="balance_34" refType="h" fact="0.157"/>
        <dgm:constr type="b" for="ch" forName="balance_34" refType="h" fact="0.85"/>
        <dgm:constr type="ctrX" for="ch" forName="balance_34" refType="w" fact="0.5"/>
        <dgm:constr type="w" for="ch" forName="balance_40" refType="w"/>
        <dgm:constr type="h" for="ch" forName="balance_40" refType="h" fact="0.157"/>
        <dgm:constr type="b" for="ch" forName="balance_40" refType="h" fact="0.85"/>
        <dgm:constr type="ctrX" for="ch" forName="balance_40" refType="w" fact="0.5"/>
        <dgm:constr type="w" for="ch" forName="balance_41" refType="w"/>
        <dgm:constr type="h" for="ch" forName="balance_41" refType="h" fact="0.157"/>
        <dgm:constr type="b" for="ch" forName="balance_41" refType="h" fact="0.85"/>
        <dgm:constr type="ctrX" for="ch" forName="balance_41" refType="w" fact="0.5"/>
        <dgm:constr type="w" for="ch" forName="balance_42" refType="w"/>
        <dgm:constr type="h" for="ch" forName="balance_42" refType="h" fact="0.157"/>
        <dgm:constr type="b" for="ch" forName="balance_42" refType="h" fact="0.85"/>
        <dgm:constr type="ctrX" for="ch" forName="balance_42" refType="w" fact="0.5"/>
        <dgm:constr type="w" for="ch" forName="balance_43" refType="w"/>
        <dgm:constr type="h" for="ch" forName="balance_43" refType="h" fact="0.157"/>
        <dgm:constr type="b" for="ch" forName="balance_43" refType="h" fact="0.85"/>
        <dgm:constr type="ctrX" for="ch" forName="balance_43" refType="w" fact="0.5"/>
        <dgm:constr type="w" for="ch" forName="balance_44" refType="w" fact="0.9"/>
        <dgm:constr type="h" for="ch" forName="balance_44" refType="h" fact="0.076"/>
        <dgm:constr type="b" for="ch" forName="balance_44" refType="h" fact="0.81"/>
        <dgm:constr type="ctrX" for="ch" forName="balance_44" refType="w" fact="0.5"/>
        <dgm:constr type="w" for="ch" forName="right_01_1" refType="w" fact="0.4"/>
        <dgm:constr type="h" for="ch" forName="right_01_1" refType="h" fact="0.7"/>
        <dgm:constr type="b" for="ch" forName="right_01_1" refType="h" fact="0.76"/>
        <dgm:constr type="ctrX" for="ch" forName="right_01_1" refType="w" fact="0.78"/>
        <dgm:constr type="w" for="ch" forName="left_10_1" refType="w" fact="0.4"/>
        <dgm:constr type="h" for="ch" forName="left_10_1" refType="h" fact="0.7"/>
        <dgm:constr type="b" for="ch" forName="left_10_1" refType="h" fact="0.76"/>
        <dgm:constr type="ctrX" for="ch" forName="left_10_1" refType="w" fact="0.22"/>
        <dgm:constr type="w" for="ch" forName="right_11_1" refType="w" fact="0.36"/>
        <dgm:constr type="h" for="ch" forName="right_11_1" refType="h" fact="0.67"/>
        <dgm:constr type="b" for="ch" forName="right_11_1" refType="h" fact="0.725"/>
        <dgm:constr type="ctrX" for="ch" forName="right_11_1" refType="w" fact="0.76"/>
        <dgm:constr type="w" for="ch" forName="left_11_1" refType="w" fact="0.36"/>
        <dgm:constr type="h" for="ch" forName="left_11_1" refType="h" fact="0.67"/>
        <dgm:constr type="b" for="ch" forName="left_11_1" refType="h" fact="0.725"/>
        <dgm:constr type="ctrX" for="ch" forName="left_11_1" refType="w" fact="0.24"/>
        <dgm:constr type="w" for="ch" forName="right_02_1" refType="w" fact="0.388"/>
        <dgm:constr type="h" for="ch" forName="right_02_1" refType="h" fact="0.36"/>
        <dgm:constr type="b" for="ch" forName="right_02_1" refType="h" fact="0.76"/>
        <dgm:constr type="ctrX" for="ch" forName="right_02_1" refType="w" fact="0.77"/>
        <dgm:constr type="w" for="ch" forName="right_02_2" refType="w" fact="0.388"/>
        <dgm:constr type="h" for="ch" forName="right_02_2" refType="h" fact="0.36"/>
        <dgm:constr type="b" for="ch" forName="right_02_2" refType="h" fact="0.42"/>
        <dgm:constr type="ctrX" for="ch" forName="right_02_2" refType="w" fact="0.79"/>
        <dgm:constr type="w" for="ch" forName="left_20_1" refType="w" fact="0.388"/>
        <dgm:constr type="h" for="ch" forName="left_20_1" refType="h" fact="0.36"/>
        <dgm:constr type="b" for="ch" forName="left_20_1" refType="h" fact="0.76"/>
        <dgm:constr type="ctrX" for="ch" forName="left_20_1" refType="w" fact="0.23"/>
        <dgm:constr type="w" for="ch" forName="left_20_2" refType="w" fact="0.388"/>
        <dgm:constr type="h" for="ch" forName="left_20_2" refType="h" fact="0.36"/>
        <dgm:constr type="b" for="ch" forName="left_20_2" refType="h" fact="0.42"/>
        <dgm:constr type="ctrX" for="ch" forName="left_20_2" refType="w" fact="0.21"/>
        <dgm:constr type="w" for="ch" forName="right_12_1" refType="w" fact="0.388"/>
        <dgm:constr type="h" for="ch" forName="right_12_1" refType="h" fact="0.36"/>
        <dgm:constr type="b" for="ch" forName="right_12_1" refType="h" fact="0.76"/>
        <dgm:constr type="ctrX" for="ch" forName="right_12_1" refType="w" fact="0.77"/>
        <dgm:constr type="w" for="ch" forName="right_12_2" refType="w" fact="0.388"/>
        <dgm:constr type="h" for="ch" forName="right_12_2" refType="h" fact="0.36"/>
        <dgm:constr type="b" for="ch" forName="right_12_2" refType="h" fact="0.42"/>
        <dgm:constr type="ctrX" for="ch" forName="right_12_2" refType="w" fact="0.79"/>
        <dgm:constr type="w" for="ch" forName="left_12_1" refType="w" fact="0.388"/>
        <dgm:constr type="h" for="ch" forName="left_12_1" refType="h" fact="0.36"/>
        <dgm:constr type="b" for="ch" forName="left_12_1" refType="h" fact="0.715"/>
        <dgm:constr type="ctrX" for="ch" forName="left_12_1" refType="w" fact="0.255"/>
        <dgm:constr type="w" for="ch" forName="right_22_1" refType="w" fact="0.36"/>
        <dgm:constr type="h" for="ch" forName="right_22_1" refType="h" fact="0.32"/>
        <dgm:constr type="b" for="ch" forName="right_22_1" refType="h" fact="0.725"/>
        <dgm:constr type="ctrX" for="ch" forName="right_22_1" refType="w" fact="0.76"/>
        <dgm:constr type="w" for="ch" forName="right_22_2" refType="w" fact="0.36"/>
        <dgm:constr type="h" for="ch" forName="right_22_2" refType="h" fact="0.32"/>
        <dgm:constr type="b" for="ch" forName="right_22_2" refType="h" fact="0.39"/>
        <dgm:constr type="ctrX" for="ch" forName="right_22_2" refType="w" fact="0.76"/>
        <dgm:constr type="w" for="ch" forName="left_22_1" refType="w" fact="0.36"/>
        <dgm:constr type="h" for="ch" forName="left_22_1" refType="h" fact="0.32"/>
        <dgm:constr type="b" for="ch" forName="left_22_1" refType="h" fact="0.725"/>
        <dgm:constr type="ctrX" for="ch" forName="left_22_1" refType="w" fact="0.24"/>
        <dgm:constr type="w" for="ch" forName="left_22_2" refType="w" fact="0.36"/>
        <dgm:constr type="h" for="ch" forName="left_22_2" refType="h" fact="0.32"/>
        <dgm:constr type="b" for="ch" forName="left_22_2" refType="h" fact="0.39"/>
        <dgm:constr type="ctrX" for="ch" forName="left_22_2" refType="w" fact="0.24"/>
        <dgm:constr type="w" for="ch" forName="left_21_1" refType="w" fact="0.388"/>
        <dgm:constr type="h" for="ch" forName="left_21_1" refType="h" fact="0.36"/>
        <dgm:constr type="b" for="ch" forName="left_21_1" refType="h" fact="0.76"/>
        <dgm:constr type="ctrX" for="ch" forName="left_21_1" refType="w" fact="0.23"/>
        <dgm:constr type="w" for="ch" forName="left_21_2" refType="w" fact="0.388"/>
        <dgm:constr type="h" for="ch" forName="left_21_2" refType="h" fact="0.36"/>
        <dgm:constr type="b" for="ch" forName="left_21_2" refType="h" fact="0.42"/>
        <dgm:constr type="ctrX" for="ch" forName="left_21_2" refType="w" fact="0.21"/>
        <dgm:constr type="w" for="ch" forName="right_21_1" refType="w" fact="0.388"/>
        <dgm:constr type="h" for="ch" forName="right_21_1" refType="h" fact="0.36"/>
        <dgm:constr type="b" for="ch" forName="right_21_1" refType="h" fact="0.715"/>
        <dgm:constr type="ctrX" for="ch" forName="right_21_1" refType="w" fact="0.745"/>
        <dgm:constr type="w" for="ch" forName="right_03_1" refType="w" fact="0.37"/>
        <dgm:constr type="h" for="ch" forName="right_03_1" refType="h" fact="0.24"/>
        <dgm:constr type="b" for="ch" forName="right_03_1" refType="h" fact="0.76"/>
        <dgm:constr type="ctrX" for="ch" forName="right_03_1" refType="w" fact="0.77"/>
        <dgm:constr type="w" for="ch" forName="right_03_2" refType="w" fact="0.37"/>
        <dgm:constr type="h" for="ch" forName="right_03_2" refType="h" fact="0.24"/>
        <dgm:constr type="b" for="ch" forName="right_03_2" refType="h" fact="0.535"/>
        <dgm:constr type="ctrX" for="ch" forName="right_03_2" refType="w" fact="0.783"/>
        <dgm:constr type="w" for="ch" forName="right_03_3" refType="w" fact="0.37"/>
        <dgm:constr type="h" for="ch" forName="right_03_3" refType="h" fact="0.24"/>
        <dgm:constr type="b" for="ch" forName="right_03_3" refType="h" fact="0.315"/>
        <dgm:constr type="ctrX" for="ch" forName="right_03_3" refType="w" fact="0.796"/>
        <dgm:constr type="w" for="ch" forName="left_30_1" refType="w" fact="0.37"/>
        <dgm:constr type="h" for="ch" forName="left_30_1" refType="h" fact="0.24"/>
        <dgm:constr type="b" for="ch" forName="left_30_1" refType="h" fact="0.76"/>
        <dgm:constr type="ctrX" for="ch" forName="left_30_1" refType="w" fact="0.23"/>
        <dgm:constr type="w" for="ch" forName="left_30_2" refType="w" fact="0.37"/>
        <dgm:constr type="h" for="ch" forName="left_30_2" refType="h" fact="0.24"/>
        <dgm:constr type="b" for="ch" forName="left_30_2" refType="h" fact="0.535"/>
        <dgm:constr type="ctrX" for="ch" forName="left_30_2" refType="w" fact="0.217"/>
        <dgm:constr type="w" for="ch" forName="left_30_3" refType="w" fact="0.37"/>
        <dgm:constr type="h" for="ch" forName="left_30_3" refType="h" fact="0.24"/>
        <dgm:constr type="b" for="ch" forName="left_30_3" refType="h" fact="0.315"/>
        <dgm:constr type="ctrX" for="ch" forName="left_30_3" refType="w" fact="0.204"/>
        <dgm:constr type="w" for="ch" forName="right_13_1" refType="w" fact="0.37"/>
        <dgm:constr type="h" for="ch" forName="right_13_1" refType="h" fact="0.24"/>
        <dgm:constr type="b" for="ch" forName="right_13_1" refType="h" fact="0.76"/>
        <dgm:constr type="ctrX" for="ch" forName="right_13_1" refType="w" fact="0.77"/>
        <dgm:constr type="w" for="ch" forName="right_13_2" refType="w" fact="0.37"/>
        <dgm:constr type="h" for="ch" forName="right_13_2" refType="h" fact="0.24"/>
        <dgm:constr type="b" for="ch" forName="right_13_2" refType="h" fact="0.535"/>
        <dgm:constr type="ctrX" for="ch" forName="right_13_2" refType="w" fact="0.783"/>
        <dgm:constr type="w" for="ch" forName="right_13_3" refType="w" fact="0.37"/>
        <dgm:constr type="h" for="ch" forName="right_13_3" refType="h" fact="0.24"/>
        <dgm:constr type="b" for="ch" forName="right_13_3" refType="h" fact="0.315"/>
        <dgm:constr type="ctrX" for="ch" forName="right_13_3" refType="w" fact="0.796"/>
        <dgm:constr type="w" for="ch" forName="left_13_1" refType="w" fact="0.37"/>
        <dgm:constr type="h" for="ch" forName="left_13_1" refType="h" fact="0.24"/>
        <dgm:constr type="b" for="ch" forName="left_13_1" refType="h" fact="0.715"/>
        <dgm:constr type="ctrX" for="ch" forName="left_13_1" refType="w" fact="0.255"/>
        <dgm:constr type="w" for="ch" forName="left_31_1" refType="w" fact="0.37"/>
        <dgm:constr type="h" for="ch" forName="left_31_1" refType="h" fact="0.24"/>
        <dgm:constr type="b" for="ch" forName="left_31_1" refType="h" fact="0.76"/>
        <dgm:constr type="ctrX" for="ch" forName="left_31_1" refType="w" fact="0.23"/>
        <dgm:constr type="w" for="ch" forName="left_31_2" refType="w" fact="0.37"/>
        <dgm:constr type="h" for="ch" forName="left_31_2" refType="h" fact="0.24"/>
        <dgm:constr type="b" for="ch" forName="left_31_2" refType="h" fact="0.535"/>
        <dgm:constr type="ctrX" for="ch" forName="left_31_2" refType="w" fact="0.217"/>
        <dgm:constr type="w" for="ch" forName="left_31_3" refType="w" fact="0.37"/>
        <dgm:constr type="h" for="ch" forName="left_31_3" refType="h" fact="0.24"/>
        <dgm:constr type="b" for="ch" forName="left_31_3" refType="h" fact="0.315"/>
        <dgm:constr type="ctrX" for="ch" forName="left_31_3" refType="w" fact="0.204"/>
        <dgm:constr type="w" for="ch" forName="right_31_1" refType="w" fact="0.37"/>
        <dgm:constr type="h" for="ch" forName="right_31_1" refType="h" fact="0.24"/>
        <dgm:constr type="b" for="ch" forName="right_31_1" refType="h" fact="0.715"/>
        <dgm:constr type="ctrX" for="ch" forName="right_31_1" refType="w" fact="0.745"/>
        <dgm:constr type="w" for="ch" forName="right_23_1" refType="w" fact="0.37"/>
        <dgm:constr type="h" for="ch" forName="right_23_1" refType="h" fact="0.24"/>
        <dgm:constr type="b" for="ch" forName="right_23_1" refType="h" fact="0.76"/>
        <dgm:constr type="ctrX" for="ch" forName="right_23_1" refType="w" fact="0.77"/>
        <dgm:constr type="w" for="ch" forName="right_23_2" refType="w" fact="0.37"/>
        <dgm:constr type="h" for="ch" forName="right_23_2" refType="h" fact="0.24"/>
        <dgm:constr type="b" for="ch" forName="right_23_2" refType="h" fact="0.535"/>
        <dgm:constr type="ctrX" for="ch" forName="right_23_2" refType="w" fact="0.783"/>
        <dgm:constr type="w" for="ch" forName="right_23_3" refType="w" fact="0.37"/>
        <dgm:constr type="h" for="ch" forName="right_23_3" refType="h" fact="0.24"/>
        <dgm:constr type="b" for="ch" forName="right_23_3" refType="h" fact="0.315"/>
        <dgm:constr type="ctrX" for="ch" forName="right_23_3" refType="w" fact="0.796"/>
        <dgm:constr type="w" for="ch" forName="left_23_1" refType="w" fact="0.37"/>
        <dgm:constr type="h" for="ch" forName="left_23_1" refType="h" fact="0.24"/>
        <dgm:constr type="b" for="ch" forName="left_23_1" refType="h" fact="0.715"/>
        <dgm:constr type="ctrX" for="ch" forName="left_23_1" refType="w" fact="0.255"/>
        <dgm:constr type="w" for="ch" forName="left_23_2" refType="w" fact="0.37"/>
        <dgm:constr type="h" for="ch" forName="left_23_2" refType="h" fact="0.24"/>
        <dgm:constr type="b" for="ch" forName="left_23_2" refType="h" fact="0.49"/>
        <dgm:constr type="ctrX" for="ch" forName="left_23_2" refType="w" fact="0.268"/>
        <dgm:constr type="w" for="ch" forName="left_32_1" refType="w" fact="0.37"/>
        <dgm:constr type="h" for="ch" forName="left_32_1" refType="h" fact="0.24"/>
        <dgm:constr type="b" for="ch" forName="left_32_1" refType="h" fact="0.76"/>
        <dgm:constr type="ctrX" for="ch" forName="left_32_1" refType="w" fact="0.23"/>
        <dgm:constr type="w" for="ch" forName="left_32_2" refType="w" fact="0.37"/>
        <dgm:constr type="h" for="ch" forName="left_32_2" refType="h" fact="0.24"/>
        <dgm:constr type="b" for="ch" forName="left_32_2" refType="h" fact="0.535"/>
        <dgm:constr type="ctrX" for="ch" forName="left_32_2" refType="w" fact="0.217"/>
        <dgm:constr type="w" for="ch" forName="left_32_3" refType="w" fact="0.37"/>
        <dgm:constr type="h" for="ch" forName="left_32_3" refType="h" fact="0.24"/>
        <dgm:constr type="b" for="ch" forName="left_32_3" refType="h" fact="0.315"/>
        <dgm:constr type="ctrX" for="ch" forName="left_32_3" refType="w" fact="0.204"/>
        <dgm:constr type="w" for="ch" forName="right_32_1" refType="w" fact="0.37"/>
        <dgm:constr type="h" for="ch" forName="right_32_1" refType="h" fact="0.24"/>
        <dgm:constr type="b" for="ch" forName="right_32_1" refType="h" fact="0.715"/>
        <dgm:constr type="ctrX" for="ch" forName="right_32_1" refType="w" fact="0.745"/>
        <dgm:constr type="w" for="ch" forName="right_32_2" refType="w" fact="0.37"/>
        <dgm:constr type="h" for="ch" forName="right_32_2" refType="h" fact="0.24"/>
        <dgm:constr type="b" for="ch" forName="right_32_2" refType="h" fact="0.49"/>
        <dgm:constr type="ctrX" for="ch" forName="right_32_2" refType="w" fact="0.732"/>
        <dgm:constr type="w" for="ch" forName="right_33_1" refType="w" fact="0.36"/>
        <dgm:constr type="h" for="ch" forName="right_33_1" refType="h" fact="0.21"/>
        <dgm:constr type="b" for="ch" forName="right_33_1" refType="h" fact="0.725"/>
        <dgm:constr type="ctrX" for="ch" forName="right_33_1" refType="w" fact="0.76"/>
        <dgm:constr type="w" for="ch" forName="right_33_2" refType="w" fact="0.36"/>
        <dgm:constr type="h" for="ch" forName="right_33_2" refType="h" fact="0.21"/>
        <dgm:constr type="b" for="ch" forName="right_33_2" refType="h" fact="0.5"/>
        <dgm:constr type="ctrX" for="ch" forName="right_33_2" refType="w" fact="0.76"/>
        <dgm:constr type="w" for="ch" forName="right_33_3" refType="w" fact="0.36"/>
        <dgm:constr type="h" for="ch" forName="right_33_3" refType="h" fact="0.21"/>
        <dgm:constr type="b" for="ch" forName="right_33_3" refType="h" fact="0.275"/>
        <dgm:constr type="ctrX" for="ch" forName="right_33_3" refType="w" fact="0.76"/>
        <dgm:constr type="w" for="ch" forName="left_33_1" refType="w" fact="0.36"/>
        <dgm:constr type="h" for="ch" forName="left_33_1" refType="h" fact="0.21"/>
        <dgm:constr type="b" for="ch" forName="left_33_1" refType="h" fact="0.725"/>
        <dgm:constr type="ctrX" for="ch" forName="left_33_1" refType="w" fact="0.24"/>
        <dgm:constr type="w" for="ch" forName="left_33_2" refType="w" fact="0.36"/>
        <dgm:constr type="h" for="ch" forName="left_33_2" refType="h" fact="0.21"/>
        <dgm:constr type="b" for="ch" forName="left_33_2" refType="h" fact="0.5"/>
        <dgm:constr type="ctrX" for="ch" forName="left_33_2" refType="w" fact="0.24"/>
        <dgm:constr type="w" for="ch" forName="left_33_3" refType="w" fact="0.36"/>
        <dgm:constr type="h" for="ch" forName="left_33_3" refType="h" fact="0.21"/>
        <dgm:constr type="b" for="ch" forName="left_33_3" refType="h" fact="0.275"/>
        <dgm:constr type="ctrX" for="ch" forName="left_33_3" refType="w" fact="0.24"/>
        <dgm:constr type="w" for="ch" forName="right_04_1" refType="w" fact="0.365"/>
        <dgm:constr type="h" for="ch" forName="right_04_1" refType="h" fact="0.185"/>
        <dgm:constr type="b" for="ch" forName="right_04_1" refType="h" fact="0.76"/>
        <dgm:constr type="ctrX" for="ch" forName="right_04_1" refType="w" fact="0.77"/>
        <dgm:constr type="w" for="ch" forName="right_04_2" refType="w" fact="0.365"/>
        <dgm:constr type="h" for="ch" forName="right_04_2" refType="h" fact="0.185"/>
        <dgm:constr type="b" for="ch" forName="right_04_2" refType="h" fact="0.595"/>
        <dgm:constr type="ctrX" for="ch" forName="right_04_2" refType="w" fact="0.78"/>
        <dgm:constr type="w" for="ch" forName="right_04_3" refType="w" fact="0.365"/>
        <dgm:constr type="h" for="ch" forName="right_04_3" refType="h" fact="0.185"/>
        <dgm:constr type="b" for="ch" forName="right_04_3" refType="h" fact="0.43"/>
        <dgm:constr type="ctrX" for="ch" forName="right_04_3" refType="w" fact="0.79"/>
        <dgm:constr type="w" for="ch" forName="right_04_4" refType="w" fact="0.365"/>
        <dgm:constr type="h" for="ch" forName="right_04_4" refType="h" fact="0.185"/>
        <dgm:constr type="b" for="ch" forName="right_04_4" refType="h" fact="0.265"/>
        <dgm:constr type="ctrX" for="ch" forName="right_04_4" refType="w" fact="0.8"/>
        <dgm:constr type="w" for="ch" forName="left_40_1" refType="w" fact="0.365"/>
        <dgm:constr type="h" for="ch" forName="left_40_1" refType="h" fact="0.185"/>
        <dgm:constr type="b" for="ch" forName="left_40_1" refType="h" fact="0.76"/>
        <dgm:constr type="ctrX" for="ch" forName="left_40_1" refType="w" fact="0.23"/>
        <dgm:constr type="w" for="ch" forName="left_40_2" refType="w" fact="0.365"/>
        <dgm:constr type="h" for="ch" forName="left_40_2" refType="h" fact="0.185"/>
        <dgm:constr type="b" for="ch" forName="left_40_2" refType="h" fact="0.595"/>
        <dgm:constr type="ctrX" for="ch" forName="left_40_2" refType="w" fact="0.22"/>
        <dgm:constr type="w" for="ch" forName="left_40_3" refType="w" fact="0.365"/>
        <dgm:constr type="h" for="ch" forName="left_40_3" refType="h" fact="0.185"/>
        <dgm:constr type="b" for="ch" forName="left_40_3" refType="h" fact="0.43"/>
        <dgm:constr type="ctrX" for="ch" forName="left_40_3" refType="w" fact="0.21"/>
        <dgm:constr type="w" for="ch" forName="left_40_4" refType="w" fact="0.365"/>
        <dgm:constr type="h" for="ch" forName="left_40_4" refType="h" fact="0.185"/>
        <dgm:constr type="b" for="ch" forName="left_40_4" refType="h" fact="0.265"/>
        <dgm:constr type="ctrX" for="ch" forName="left_40_4" refType="w" fact="0.2"/>
        <dgm:constr type="w" for="ch" forName="right_14_1" refType="w" fact="0.365"/>
        <dgm:constr type="h" for="ch" forName="right_14_1" refType="h" fact="0.185"/>
        <dgm:constr type="b" for="ch" forName="right_14_1" refType="h" fact="0.76"/>
        <dgm:constr type="ctrX" for="ch" forName="right_14_1" refType="w" fact="0.77"/>
        <dgm:constr type="w" for="ch" forName="right_14_2" refType="w" fact="0.365"/>
        <dgm:constr type="h" for="ch" forName="right_14_2" refType="h" fact="0.185"/>
        <dgm:constr type="b" for="ch" forName="right_14_2" refType="h" fact="0.595"/>
        <dgm:constr type="ctrX" for="ch" forName="right_14_2" refType="w" fact="0.78"/>
        <dgm:constr type="w" for="ch" forName="right_14_3" refType="w" fact="0.365"/>
        <dgm:constr type="h" for="ch" forName="right_14_3" refType="h" fact="0.185"/>
        <dgm:constr type="b" for="ch" forName="right_14_3" refType="h" fact="0.43"/>
        <dgm:constr type="ctrX" for="ch" forName="right_14_3" refType="w" fact="0.79"/>
        <dgm:constr type="w" for="ch" forName="right_14_4" refType="w" fact="0.365"/>
        <dgm:constr type="h" for="ch" forName="right_14_4" refType="h" fact="0.185"/>
        <dgm:constr type="b" for="ch" forName="right_14_4" refType="h" fact="0.265"/>
        <dgm:constr type="ctrX" for="ch" forName="right_14_4" refType="w" fact="0.8"/>
        <dgm:constr type="w" for="ch" forName="left_14_1" refType="w" fact="0.365"/>
        <dgm:constr type="h" for="ch" forName="left_14_1" refType="h" fact="0.185"/>
        <dgm:constr type="b" for="ch" forName="left_14_1" refType="h" fact="0.715"/>
        <dgm:constr type="ctrX" for="ch" forName="left_14_1" refType="w" fact="0.25"/>
        <dgm:constr type="w" for="ch" forName="left_41_1" refType="w" fact="0.365"/>
        <dgm:constr type="h" for="ch" forName="left_41_1" refType="h" fact="0.185"/>
        <dgm:constr type="b" for="ch" forName="left_41_1" refType="h" fact="0.76"/>
        <dgm:constr type="ctrX" for="ch" forName="left_41_1" refType="w" fact="0.23"/>
        <dgm:constr type="w" for="ch" forName="left_41_2" refType="w" fact="0.365"/>
        <dgm:constr type="h" for="ch" forName="left_41_2" refType="h" fact="0.185"/>
        <dgm:constr type="b" for="ch" forName="left_41_2" refType="h" fact="0.595"/>
        <dgm:constr type="ctrX" for="ch" forName="left_41_2" refType="w" fact="0.22"/>
        <dgm:constr type="w" for="ch" forName="left_41_3" refType="w" fact="0.365"/>
        <dgm:constr type="h" for="ch" forName="left_41_3" refType="h" fact="0.185"/>
        <dgm:constr type="b" for="ch" forName="left_41_3" refType="h" fact="0.43"/>
        <dgm:constr type="ctrX" for="ch" forName="left_41_3" refType="w" fact="0.21"/>
        <dgm:constr type="w" for="ch" forName="left_41_4" refType="w" fact="0.365"/>
        <dgm:constr type="h" for="ch" forName="left_41_4" refType="h" fact="0.185"/>
        <dgm:constr type="b" for="ch" forName="left_41_4" refType="h" fact="0.265"/>
        <dgm:constr type="ctrX" for="ch" forName="left_41_4" refType="w" fact="0.2"/>
        <dgm:constr type="w" for="ch" forName="right_41_1" refType="w" fact="0.365"/>
        <dgm:constr type="h" for="ch" forName="right_41_1" refType="h" fact="0.185"/>
        <dgm:constr type="b" for="ch" forName="right_41_1" refType="h" fact="0.715"/>
        <dgm:constr type="ctrX" for="ch" forName="right_41_1" refType="w" fact="0.75"/>
        <dgm:constr type="w" for="ch" forName="right_24_1" refType="w" fact="0.365"/>
        <dgm:constr type="h" for="ch" forName="right_24_1" refType="h" fact="0.185"/>
        <dgm:constr type="b" for="ch" forName="right_24_1" refType="h" fact="0.76"/>
        <dgm:constr type="ctrX" for="ch" forName="right_24_1" refType="w" fact="0.77"/>
        <dgm:constr type="w" for="ch" forName="right_24_2" refType="w" fact="0.365"/>
        <dgm:constr type="h" for="ch" forName="right_24_2" refType="h" fact="0.185"/>
        <dgm:constr type="b" for="ch" forName="right_24_2" refType="h" fact="0.595"/>
        <dgm:constr type="ctrX" for="ch" forName="right_24_2" refType="w" fact="0.78"/>
        <dgm:constr type="w" for="ch" forName="right_24_3" refType="w" fact="0.365"/>
        <dgm:constr type="h" for="ch" forName="right_24_3" refType="h" fact="0.185"/>
        <dgm:constr type="b" for="ch" forName="right_24_3" refType="h" fact="0.43"/>
        <dgm:constr type="ctrX" for="ch" forName="right_24_3" refType="w" fact="0.79"/>
        <dgm:constr type="w" for="ch" forName="right_24_4" refType="w" fact="0.365"/>
        <dgm:constr type="h" for="ch" forName="right_24_4" refType="h" fact="0.185"/>
        <dgm:constr type="b" for="ch" forName="right_24_4" refType="h" fact="0.265"/>
        <dgm:constr type="ctrX" for="ch" forName="right_24_4" refType="w" fact="0.8"/>
        <dgm:constr type="w" for="ch" forName="left_24_1" refType="w" fact="0.365"/>
        <dgm:constr type="h" for="ch" forName="left_24_1" refType="h" fact="0.185"/>
        <dgm:constr type="b" for="ch" forName="left_24_1" refType="h" fact="0.715"/>
        <dgm:constr type="ctrX" for="ch" forName="left_24_1" refType="w" fact="0.25"/>
        <dgm:constr type="w" for="ch" forName="left_24_2" refType="w" fact="0.365"/>
        <dgm:constr type="h" for="ch" forName="left_24_2" refType="h" fact="0.185"/>
        <dgm:constr type="b" for="ch" forName="left_24_2" refType="h" fact="0.55"/>
        <dgm:constr type="ctrX" for="ch" forName="left_24_2" refType="w" fact="0.26"/>
        <dgm:constr type="w" for="ch" forName="left_42_1" refType="w" fact="0.365"/>
        <dgm:constr type="h" for="ch" forName="left_42_1" refType="h" fact="0.185"/>
        <dgm:constr type="b" for="ch" forName="left_42_1" refType="h" fact="0.76"/>
        <dgm:constr type="ctrX" for="ch" forName="left_42_1" refType="w" fact="0.23"/>
        <dgm:constr type="w" for="ch" forName="left_42_2" refType="w" fact="0.365"/>
        <dgm:constr type="h" for="ch" forName="left_42_2" refType="h" fact="0.185"/>
        <dgm:constr type="b" for="ch" forName="left_42_2" refType="h" fact="0.595"/>
        <dgm:constr type="ctrX" for="ch" forName="left_42_2" refType="w" fact="0.22"/>
        <dgm:constr type="w" for="ch" forName="left_42_3" refType="w" fact="0.365"/>
        <dgm:constr type="h" for="ch" forName="left_42_3" refType="h" fact="0.185"/>
        <dgm:constr type="b" for="ch" forName="left_42_3" refType="h" fact="0.43"/>
        <dgm:constr type="ctrX" for="ch" forName="left_42_3" refType="w" fact="0.21"/>
        <dgm:constr type="w" for="ch" forName="left_42_4" refType="w" fact="0.365"/>
        <dgm:constr type="h" for="ch" forName="left_42_4" refType="h" fact="0.185"/>
        <dgm:constr type="b" for="ch" forName="left_42_4" refType="h" fact="0.265"/>
        <dgm:constr type="ctrX" for="ch" forName="left_42_4" refType="w" fact="0.2"/>
        <dgm:constr type="w" for="ch" forName="right_42_1" refType="w" fact="0.365"/>
        <dgm:constr type="h" for="ch" forName="right_42_1" refType="h" fact="0.185"/>
        <dgm:constr type="b" for="ch" forName="right_42_1" refType="h" fact="0.715"/>
        <dgm:constr type="ctrX" for="ch" forName="right_42_1" refType="w" fact="0.75"/>
        <dgm:constr type="w" for="ch" forName="right_42_2" refType="w" fact="0.365"/>
        <dgm:constr type="h" for="ch" forName="right_42_2" refType="h" fact="0.185"/>
        <dgm:constr type="b" for="ch" forName="right_42_2" refType="h" fact="0.55"/>
        <dgm:constr type="ctrX" for="ch" forName="right_42_2" refType="w" fact="0.74"/>
        <dgm:constr type="w" for="ch" forName="right_34_1" refType="w" fact="0.365"/>
        <dgm:constr type="h" for="ch" forName="right_34_1" refType="h" fact="0.185"/>
        <dgm:constr type="b" for="ch" forName="right_34_1" refType="h" fact="0.76"/>
        <dgm:constr type="ctrX" for="ch" forName="right_34_1" refType="w" fact="0.77"/>
        <dgm:constr type="w" for="ch" forName="right_34_2" refType="w" fact="0.365"/>
        <dgm:constr type="h" for="ch" forName="right_34_2" refType="h" fact="0.185"/>
        <dgm:constr type="b" for="ch" forName="right_34_2" refType="h" fact="0.595"/>
        <dgm:constr type="ctrX" for="ch" forName="right_34_2" refType="w" fact="0.78"/>
        <dgm:constr type="w" for="ch" forName="right_34_3" refType="w" fact="0.365"/>
        <dgm:constr type="h" for="ch" forName="right_34_3" refType="h" fact="0.185"/>
        <dgm:constr type="b" for="ch" forName="right_34_3" refType="h" fact="0.43"/>
        <dgm:constr type="ctrX" for="ch" forName="right_34_3" refType="w" fact="0.79"/>
        <dgm:constr type="w" for="ch" forName="right_34_4" refType="w" fact="0.365"/>
        <dgm:constr type="h" for="ch" forName="right_34_4" refType="h" fact="0.185"/>
        <dgm:constr type="b" for="ch" forName="right_34_4" refType="h" fact="0.265"/>
        <dgm:constr type="ctrX" for="ch" forName="right_34_4" refType="w" fact="0.8"/>
        <dgm:constr type="w" for="ch" forName="left_34_1" refType="w" fact="0.365"/>
        <dgm:constr type="h" for="ch" forName="left_34_1" refType="h" fact="0.185"/>
        <dgm:constr type="b" for="ch" forName="left_34_1" refType="h" fact="0.715"/>
        <dgm:constr type="ctrX" for="ch" forName="left_34_1" refType="w" fact="0.25"/>
        <dgm:constr type="w" for="ch" forName="left_34_2" refType="w" fact="0.365"/>
        <dgm:constr type="h" for="ch" forName="left_34_2" refType="h" fact="0.185"/>
        <dgm:constr type="b" for="ch" forName="left_34_2" refType="h" fact="0.55"/>
        <dgm:constr type="ctrX" for="ch" forName="left_34_2" refType="w" fact="0.26"/>
        <dgm:constr type="w" for="ch" forName="left_34_3" refType="w" fact="0.365"/>
        <dgm:constr type="h" for="ch" forName="left_34_3" refType="h" fact="0.185"/>
        <dgm:constr type="b" for="ch" forName="left_34_3" refType="h" fact="0.385"/>
        <dgm:constr type="ctrX" for="ch" forName="left_34_3" refType="w" fact="0.27"/>
        <dgm:constr type="w" for="ch" forName="left_43_1" refType="w" fact="0.365"/>
        <dgm:constr type="h" for="ch" forName="left_43_1" refType="h" fact="0.185"/>
        <dgm:constr type="b" for="ch" forName="left_43_1" refType="h" fact="0.76"/>
        <dgm:constr type="ctrX" for="ch" forName="left_43_1" refType="w" fact="0.23"/>
        <dgm:constr type="w" for="ch" forName="left_43_2" refType="w" fact="0.365"/>
        <dgm:constr type="h" for="ch" forName="left_43_2" refType="h" fact="0.185"/>
        <dgm:constr type="b" for="ch" forName="left_43_2" refType="h" fact="0.595"/>
        <dgm:constr type="ctrX" for="ch" forName="left_43_2" refType="w" fact="0.22"/>
        <dgm:constr type="w" for="ch" forName="left_43_3" refType="w" fact="0.365"/>
        <dgm:constr type="h" for="ch" forName="left_43_3" refType="h" fact="0.185"/>
        <dgm:constr type="b" for="ch" forName="left_43_3" refType="h" fact="0.43"/>
        <dgm:constr type="ctrX" for="ch" forName="left_43_3" refType="w" fact="0.21"/>
        <dgm:constr type="w" for="ch" forName="left_43_4" refType="w" fact="0.365"/>
        <dgm:constr type="h" for="ch" forName="left_43_4" refType="h" fact="0.185"/>
        <dgm:constr type="b" for="ch" forName="left_43_4" refType="h" fact="0.265"/>
        <dgm:constr type="ctrX" for="ch" forName="left_43_4" refType="w" fact="0.2"/>
        <dgm:constr type="w" for="ch" forName="right_43_1" refType="w" fact="0.365"/>
        <dgm:constr type="h" for="ch" forName="right_43_1" refType="h" fact="0.185"/>
        <dgm:constr type="b" for="ch" forName="right_43_1" refType="h" fact="0.715"/>
        <dgm:constr type="ctrX" for="ch" forName="right_43_1" refType="w" fact="0.75"/>
        <dgm:constr type="w" for="ch" forName="right_43_2" refType="w" fact="0.365"/>
        <dgm:constr type="h" for="ch" forName="right_43_2" refType="h" fact="0.185"/>
        <dgm:constr type="b" for="ch" forName="right_43_2" refType="h" fact="0.55"/>
        <dgm:constr type="ctrX" for="ch" forName="right_43_2" refType="w" fact="0.74"/>
        <dgm:constr type="w" for="ch" forName="right_43_3" refType="w" fact="0.365"/>
        <dgm:constr type="h" for="ch" forName="right_43_3" refType="h" fact="0.185"/>
        <dgm:constr type="b" for="ch" forName="right_43_3" refType="h" fact="0.385"/>
        <dgm:constr type="ctrX" for="ch" forName="right_43_3" refType="w" fact="0.73"/>
        <dgm:constr type="w" for="ch" forName="right_44_1" refType="w" fact="0.36"/>
        <dgm:constr type="h" for="ch" forName="right_44_1" refType="h" fact="0.154"/>
        <dgm:constr type="b" for="ch" forName="right_44_1" refType="h" fact="0.725"/>
        <dgm:constr type="ctrX" for="ch" forName="right_44_1" refType="w" fact="0.76"/>
        <dgm:constr type="w" for="ch" forName="right_44_2" refType="w" fact="0.36"/>
        <dgm:constr type="h" for="ch" forName="right_44_2" refType="h" fact="0.154"/>
        <dgm:constr type="b" for="ch" forName="right_44_2" refType="h" fact="0.559"/>
        <dgm:constr type="ctrX" for="ch" forName="right_44_2" refType="w" fact="0.76"/>
        <dgm:constr type="w" for="ch" forName="right_44_3" refType="w" fact="0.36"/>
        <dgm:constr type="h" for="ch" forName="right_44_3" refType="h" fact="0.154"/>
        <dgm:constr type="b" for="ch" forName="right_44_3" refType="h" fact="0.393"/>
        <dgm:constr type="ctrX" for="ch" forName="right_44_3" refType="w" fact="0.76"/>
        <dgm:constr type="w" for="ch" forName="right_44_4" refType="w" fact="0.36"/>
        <dgm:constr type="h" for="ch" forName="right_44_4" refType="h" fact="0.154"/>
        <dgm:constr type="b" for="ch" forName="right_44_4" refType="h" fact="0.224"/>
        <dgm:constr type="ctrX" for="ch" forName="right_44_4" refType="w" fact="0.76"/>
        <dgm:constr type="w" for="ch" forName="left_44_1" refType="w" fact="0.36"/>
        <dgm:constr type="h" for="ch" forName="left_44_1" refType="h" fact="0.154"/>
        <dgm:constr type="b" for="ch" forName="left_44_1" refType="h" fact="0.725"/>
        <dgm:constr type="ctrX" for="ch" forName="left_44_1" refType="w" fact="0.24"/>
        <dgm:constr type="w" for="ch" forName="left_44_2" refType="w" fact="0.36"/>
        <dgm:constr type="h" for="ch" forName="left_44_2" refType="h" fact="0.154"/>
        <dgm:constr type="b" for="ch" forName="left_44_2" refType="h" fact="0.559"/>
        <dgm:constr type="ctrX" for="ch" forName="left_44_2" refType="w" fact="0.24"/>
        <dgm:constr type="w" for="ch" forName="left_44_3" refType="w" fact="0.36"/>
        <dgm:constr type="h" for="ch" forName="left_44_3" refType="h" fact="0.154"/>
        <dgm:constr type="b" for="ch" forName="left_44_3" refType="h" fact="0.393"/>
        <dgm:constr type="ctrX" for="ch" forName="left_44_3" refType="w" fact="0.24"/>
        <dgm:constr type="w" for="ch" forName="left_44_4" refType="w" fact="0.36"/>
        <dgm:constr type="h" for="ch" forName="left_44_4" refType="h" fact="0.154"/>
        <dgm:constr type="b" for="ch" forName="left_44_4" refType="h" fact="0.224"/>
        <dgm:constr type="ctrX" for="ch" forName="left_44_4" refType="w" fact="0.24"/>
      </dgm:constrLst>
      <dgm:ruleLst/>
      <dgm:layoutNode name="dummyMaxCanvas_ChildArea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fulcrum" styleLbl="alignAccFollowNode1">
        <dgm:alg type="sp"/>
        <dgm:shape xmlns:r="http://schemas.openxmlformats.org/officeDocument/2006/relationships" type="triangle" r:blip="">
          <dgm:adjLst/>
        </dgm:shape>
        <dgm:presOf/>
        <dgm:constrLst/>
        <dgm:ruleLst/>
      </dgm:layoutNode>
      <dgm:choose name="Name0">
        <dgm:if name="Name1" axis="ch ch" ptType="node node" st="1 1" cnt="1 0" func="cnt" op="equ" val="0">
          <dgm:choose name="Name2">
            <dgm:if name="Name3" axis="ch ch" ptType="node node" st="2 1" cnt="1 0" func="cnt" op="equ" val="0">
              <dgm:layoutNode name="balance_00" styleLbl="alignAccFollowNode1">
                <dgm:varLst>
                  <dgm:bulletEnabled val="1"/>
                </dgm:varLst>
                <dgm:alg type="sp"/>
                <dgm:shape xmlns:r="http://schemas.openxmlformats.org/officeDocument/2006/relationships" type="rect" r:blip="">
                  <dgm:adjLst/>
                </dgm:shape>
                <dgm:presOf/>
                <dgm:constrLst/>
                <dgm:ruleLst/>
              </dgm:layoutNode>
            </dgm:if>
            <dgm:else name="Name4">
              <dgm:choose name="Name5">
                <dgm:if name="Name6" axis="ch ch" ptType="node node" st="2 1" cnt="1 0" func="cnt" op="equ" val="1">
                  <dgm:layoutNode name="balance_01" styleLbl="alignAccFollowNode1">
                    <dgm:varLst>
                      <dgm:bulletEnabled val="1"/>
                    </dgm:varLst>
                    <dgm:alg type="sp"/>
                    <dgm:shape xmlns:r="http://schemas.openxmlformats.org/officeDocument/2006/relationships" rot="4" type="rect" r:blip="">
                      <dgm:adjLst/>
                    </dgm:shape>
                    <dgm:presOf/>
                    <dgm:constrLst/>
                    <dgm:ruleLst/>
                  </dgm:layoutNode>
                  <dgm:layoutNode name="right_01_1" styleLbl="node1">
                    <dgm:varLst>
                      <dgm:bulletEnabled val="1"/>
                    </dgm:varLst>
                    <dgm:alg type="tx"/>
                    <dgm:shape xmlns:r="http://schemas.openxmlformats.org/officeDocument/2006/relationships" rot="4" type="roundRect" r:blip="">
                      <dgm:adjLst/>
                    </dgm:shape>
                    <dgm:presOf axis="ch ch desOrSelf" ptType="node node node" st="2 1 1" cnt="1 1 0"/>
                    <dgm:constrLst>
                      <dgm:constr type="lMarg" refType="primFontSz" fact="0.3"/>
                      <dgm:constr type="rMarg" refType="primFontSz" fact="0.3"/>
                      <dgm:constr type="tMarg" refType="primFontSz" fact="0.3"/>
                      <dgm:constr type="bMarg" refType="primFontSz" fact="0.3"/>
                    </dgm:constrLst>
                    <dgm:ruleLst>
                      <dgm:rule type="primFontSz" val="5" fact="NaN" max="NaN"/>
                    </dgm:ruleLst>
                  </dgm:layoutNode>
                </dgm:if>
                <dgm:else name="Name7">
                  <dgm:choose name="Name8">
                    <dgm:if name="Name9" axis="ch ch" ptType="node node" st="2 1" cnt="1 0" func="cnt" op="equ" val="2">
                      <dgm:layoutNode name="balance_02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rot="4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right_02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4" type="roundRect" r:blip="">
                          <dgm:adjLst/>
                        </dgm:shape>
                        <dgm:presOf axis="ch ch desOrSelf" ptType="node node node" st="2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right_02_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4" type="roundRect" r:blip="">
                          <dgm:adjLst/>
                        </dgm:shape>
                        <dgm:presOf axis="ch ch desOrSelf" ptType="node node node" st="2 2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10">
                      <dgm:choose name="Name11">
                        <dgm:if name="Name12" axis="ch ch" ptType="node node" st="2 1" cnt="1 0" func="cnt" op="equ" val="3">
                          <dgm:layoutNode name="balance_03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right_03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03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03_3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3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13">
                          <dgm:choose name="Name14">
                            <dgm:if name="Name15" axis="ch ch" ptType="node node" st="2 1" cnt="1 0" func="cnt" op="gte" val="4">
                              <dgm:layoutNode name="balance_04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04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4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4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16"/>
                          </dgm:choose>
                        </dgm:else>
                      </dgm:choose>
                    </dgm:else>
                  </dgm:choose>
                </dgm:else>
              </dgm:choose>
            </dgm:else>
          </dgm:choose>
        </dgm:if>
        <dgm:else name="Name17">
          <dgm:choose name="Name18">
            <dgm:if name="Name19" axis="ch ch" ptType="node node" st="1 1" cnt="1 0" func="cnt" op="equ" val="1">
              <dgm:choose name="Name20">
                <dgm:if name="Name21" axis="ch ch" ptType="node node" st="2 1" cnt="1 0" func="cnt" op="equ" val="0">
                  <dgm:layoutNode name="balance_10" styleLbl="alignAccFollowNode1">
                    <dgm:varLst>
                      <dgm:bulletEnabled val="1"/>
                    </dgm:varLst>
                    <dgm:alg type="sp"/>
                    <dgm:shape xmlns:r="http://schemas.openxmlformats.org/officeDocument/2006/relationships" rot="-4" type="rect" r:blip="">
                      <dgm:adjLst/>
                    </dgm:shape>
                    <dgm:presOf/>
                    <dgm:constrLst/>
                    <dgm:ruleLst/>
                  </dgm:layoutNode>
                  <dgm:layoutNode name="left_10_1" styleLbl="node1">
                    <dgm:varLst>
                      <dgm:bulletEnabled val="1"/>
                    </dgm:varLst>
                    <dgm:alg type="tx"/>
                    <dgm:shape xmlns:r="http://schemas.openxmlformats.org/officeDocument/2006/relationships" rot="-4" type="roundRect" r:blip="">
                      <dgm:adjLst/>
                    </dgm:shape>
                    <dgm:presOf axis="ch ch desOrSelf" ptType="node node node" st="1 1 1" cnt="1 1 0"/>
                    <dgm:constrLst>
                      <dgm:constr type="lMarg" refType="primFontSz" fact="0.3"/>
                      <dgm:constr type="rMarg" refType="primFontSz" fact="0.3"/>
                      <dgm:constr type="tMarg" refType="primFontSz" fact="0.3"/>
                      <dgm:constr type="bMarg" refType="primFontSz" fact="0.3"/>
                    </dgm:constrLst>
                    <dgm:ruleLst>
                      <dgm:rule type="primFontSz" val="5" fact="NaN" max="NaN"/>
                    </dgm:ruleLst>
                  </dgm:layoutNode>
                </dgm:if>
                <dgm:else name="Name22">
                  <dgm:choose name="Name23">
                    <dgm:if name="Name24" axis="ch ch" ptType="node node" st="2 1" cnt="1 0" func="cnt" op="equ" val="1">
                      <dgm:layoutNode name="balance_11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left_11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ch ch desOrSelf" ptType="node node node" st="1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right_11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ch ch desOrSelf" ptType="node node node" st="2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25">
                      <dgm:choose name="Name26">
                        <dgm:if name="Name27" axis="ch ch" ptType="node node" st="2 1" cnt="1 0" func="cnt" op="equ" val="2">
                          <dgm:layoutNode name="balance_12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right_12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12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12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28">
                          <dgm:choose name="Name29">
                            <dgm:if name="Name30" axis="ch ch" ptType="node node" st="2 1" cnt="1 0" func="cnt" op="equ" val="3">
                              <dgm:layoutNode name="balance_13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13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13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13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13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31">
                              <dgm:choose name="Name32">
                                <dgm:if name="Name33" axis="ch ch" ptType="node node" st="2 1" cnt="1 0" func="cnt" op="gte" val="4">
                                  <dgm:layoutNode name="balance_14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right_14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4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4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14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34"/>
                              </dgm:choose>
                            </dgm:else>
                          </dgm:choose>
                        </dgm:else>
                      </dgm:choose>
                    </dgm:else>
                  </dgm:choose>
                </dgm:else>
              </dgm:choose>
            </dgm:if>
            <dgm:else name="Name35">
              <dgm:choose name="Name36">
                <dgm:if name="Name37" axis="ch ch" ptType="node node" st="1 1" cnt="1 0" func="cnt" op="equ" val="2">
                  <dgm:choose name="Name38">
                    <dgm:if name="Name39" axis="ch ch" ptType="node node" st="2 1" cnt="1 0" func="cnt" op="equ" val="0">
                      <dgm:layoutNode name="balance_20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rot="-4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left_20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-4" type="roundRect" r:blip="">
                          <dgm:adjLst/>
                        </dgm:shape>
                        <dgm:presOf axis="ch ch desOrSelf" ptType="node node node" st="1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left_20_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-4" type="roundRect" r:blip="">
                          <dgm:adjLst/>
                        </dgm:shape>
                        <dgm:presOf axis="ch ch desOrSelf" ptType="node node node" st="1 2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40">
                      <dgm:choose name="Name41">
                        <dgm:if name="Name42" axis="ch ch" ptType="node node" st="2 1" cnt="1 0" func="cnt" op="equ" val="1">
                          <dgm:layoutNode name="balance_21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-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left_21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21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21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43">
                          <dgm:choose name="Name44">
                            <dgm:if name="Name45" axis="ch ch" ptType="node node" st="2 1" cnt="1 0" func="cnt" op="equ" val="2">
                              <dgm:layoutNode name="balance_22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22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22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22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22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46">
                              <dgm:choose name="Name47">
                                <dgm:if name="Name48" axis="ch ch" ptType="node node" st="2 1" cnt="1 0" func="cnt" op="equ" val="3">
                                  <dgm:layoutNode name="balance_23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right_23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23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23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23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23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49">
                                  <dgm:choose name="Name50">
                                    <dgm:if name="Name51" axis="ch ch" ptType="node node" st="2 1" cnt="1 0" func="cnt" op="gte" val="4">
                                      <dgm:layoutNode name="balance_24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rot="4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right_24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4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4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24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24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52"/>
                                  </dgm:choose>
                                </dgm:else>
                              </dgm:choose>
                            </dgm:else>
                          </dgm:choose>
                        </dgm:else>
                      </dgm:choose>
                    </dgm:else>
                  </dgm:choose>
                </dgm:if>
                <dgm:else name="Name53">
                  <dgm:choose name="Name54">
                    <dgm:if name="Name55" axis="ch ch" ptType="node node" st="1 1" cnt="1 0" func="cnt" op="equ" val="3">
                      <dgm:choose name="Name56">
                        <dgm:if name="Name57" axis="ch ch" ptType="node node" st="2 1" cnt="1 0" func="cnt" op="equ" val="0">
                          <dgm:layoutNode name="balance_30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-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left_30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30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30_3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3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58">
                          <dgm:choose name="Name59">
                            <dgm:if name="Name60" axis="ch ch" ptType="node node" st="2 1" cnt="1 0" func="cnt" op="equ" val="1">
                              <dgm:layoutNode name="balance_31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-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left_31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31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31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31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61">
                              <dgm:choose name="Name62">
                                <dgm:if name="Name63" axis="ch ch" ptType="node node" st="2 1" cnt="1 0" func="cnt" op="equ" val="2">
                                  <dgm:layoutNode name="balance_32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-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left_32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32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32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32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32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64">
                                  <dgm:choose name="Name65">
                                    <dgm:if name="Name66" axis="ch ch" ptType="node node" st="2 1" cnt="1 0" func="cnt" op="equ" val="3">
                                      <dgm:layoutNode name="balance_33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right_33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33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33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67">
                                      <dgm:choose name="Name68">
                                        <dgm:if name="Name69" axis="ch ch" ptType="node node" st="2 1" cnt="1 0" func="cnt" op="gte" val="4">
                                          <dgm:layoutNode name="balance_34" styleLbl="alignAccFollowNode1">
                                            <dgm:varLst>
                                              <dgm:bulletEnabled val="1"/>
                                            </dgm:varLst>
                                            <dgm:alg type="sp"/>
                                            <dgm:shape xmlns:r="http://schemas.openxmlformats.org/officeDocument/2006/relationships" rot="4" type="rect" r:blip="">
                                              <dgm:adjLst/>
                                            </dgm:shape>
                                            <dgm:presOf/>
                                            <dgm:constrLst/>
                                            <dgm:ruleLst/>
                                          </dgm:layoutNode>
                                          <dgm:layoutNode name="right_34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4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4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</dgm:if>
                                        <dgm:else name="Name70"/>
                                      </dgm:choose>
                                    </dgm:else>
                                  </dgm:choose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71">
                      <dgm:choose name="Name72">
                        <dgm:if name="Name73" axis="ch ch" ptType="node node" st="1 1" cnt="1 0" func="cnt" op="gte" val="4">
                          <dgm:choose name="Name74">
                            <dgm:if name="Name75" axis="ch ch" ptType="node node" st="2 1" cnt="1 0" func="cnt" op="equ" val="0">
                              <dgm:layoutNode name="balance_40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-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left_40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4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4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76">
                              <dgm:choose name="Name77">
                                <dgm:if name="Name78" axis="ch ch" ptType="node node" st="2 1" cnt="1 0" func="cnt" op="equ" val="1">
                                  <dgm:layoutNode name="balance_41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-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left_41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4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4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41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79">
                                  <dgm:choose name="Name80">
                                    <dgm:if name="Name81" axis="ch ch" ptType="node node" st="2 1" cnt="1 0" func="cnt" op="equ" val="2">
                                      <dgm:layoutNode name="balance_42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rot="-4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left_42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4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4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42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42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82">
                                      <dgm:choose name="Name83">
                                        <dgm:if name="Name84" axis="ch ch" ptType="node node" st="2 1" cnt="1 0" func="cnt" op="equ" val="3">
                                          <dgm:layoutNode name="balance_43" styleLbl="alignAccFollowNode1">
                                            <dgm:varLst>
                                              <dgm:bulletEnabled val="1"/>
                                            </dgm:varLst>
                                            <dgm:alg type="sp"/>
                                            <dgm:shape xmlns:r="http://schemas.openxmlformats.org/officeDocument/2006/relationships" rot="-4" type="rect" r:blip="">
                                              <dgm:adjLst/>
                                            </dgm:shape>
                                            <dgm:presOf/>
                                            <dgm:constrLst/>
                                            <dgm:ruleLst/>
                                          </dgm:layoutNode>
                                          <dgm:layoutNode name="left_43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4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4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</dgm:if>
                                        <dgm:else name="Name85">
                                          <dgm:choose name="Name86">
                                            <dgm:if name="Name87" axis="ch ch" ptType="node node" st="2 1" cnt="1 0" func="cnt" op="gte" val="4">
                                              <dgm:layoutNode name="balance_44" styleLbl="alignAccFollowNode1">
                                                <dgm:varLst>
                                                  <dgm:bulletEnabled val="1"/>
                                                </dgm:varLst>
                                                <dgm:alg type="sp"/>
                                                <dgm:shape xmlns:r="http://schemas.openxmlformats.org/officeDocument/2006/relationships" type="rect" r:blip="">
                                                  <dgm:adjLst/>
                                                </dgm:shape>
                                                <dgm:presOf/>
                                                <dgm:constrLst/>
                                                <dgm:ruleLst/>
                                              </dgm:layoutNode>
                                              <dgm:layoutNode name="right_44_1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1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2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2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3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3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4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4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1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1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2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2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3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3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4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4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</dgm:if>
                                            <dgm:else name="Name88"/>
                                          </dgm:choose>
                                        </dgm:else>
                                      </dgm:choose>
                                    </dgm:else>
                                  </dgm:choose>
                                </dgm:else>
                              </dgm:choose>
                            </dgm:else>
                          </dgm:choose>
                        </dgm:if>
                        <dgm:else name="Name89"/>
                      </dgm:choose>
                    </dgm:else>
                  </dgm:choose>
                </dgm:else>
              </dgm:choose>
            </dgm:else>
          </dgm:choose>
        </dgm:else>
      </dgm:choose>
    </dgm:layoutNode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balance1">
  <dgm:title val=""/>
  <dgm:desc val=""/>
  <dgm:catLst>
    <dgm:cat type="relationship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25" srcId="2" destId="23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2"/>
        <dgm:pt modelId="21"/>
        <dgm:pt modelId="22"/>
        <dgm:pt modelId="23"/>
      </dgm:ptLst>
      <dgm:cxnLst>
        <dgm:cxn modelId="4" srcId="0" destId="1" srcOrd="0" destOrd="0"/>
        <dgm:cxn modelId="5" srcId="0" destId="2" srcOrd="1" destOrd="0"/>
        <dgm:cxn modelId="15" srcId="1" destId="11" srcOrd="0" destOrd="0"/>
        <dgm:cxn modelId="16" srcId="1" destId="12" srcOrd="0" destOrd="0"/>
        <dgm:cxn modelId="17" srcId="1" destId="13" srcOrd="0" destOrd="0"/>
        <dgm:cxn modelId="25" srcId="2" destId="21" srcOrd="0" destOrd="0"/>
        <dgm:cxn modelId="26" srcId="2" destId="22" srcOrd="0" destOrd="0"/>
        <dgm:cxn modelId="27" srcId="2" destId="23" srcOrd="0" destOrd="0"/>
      </dgm:cxnLst>
      <dgm:bg/>
      <dgm:whole/>
    </dgm:dataModel>
  </dgm:clrData>
  <dgm:layoutNode name="outerComposite">
    <dgm:varLst>
      <dgm:chMax val="2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>
      <dgm:constr type="h" for="ch" forName="parentComposite" refType="h" refFor="ch" refForName="dummyMaxCanvas" op="equ" fact="0.2"/>
      <dgm:constr type="t" for="ch" forName="parentComposite"/>
      <dgm:constr type="h" for="ch" forName="childrenComposite" refType="h" refFor="ch" refForName="dummyMaxCanvas" op="equ" fact="0.8"/>
      <dgm:constr type="t" for="ch" forName="childrenComposite" refType="h" refFor="ch" refForName="dummyMaxCanvas" fact="0.2"/>
    </dgm:constrLst>
    <dgm:ruleLst/>
    <dgm:layoutNode name="dummyMaxCanvas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arentComposite">
      <dgm:alg type="composite"/>
      <dgm:shape xmlns:r="http://schemas.openxmlformats.org/officeDocument/2006/relationships" r:blip="">
        <dgm:adjLst/>
      </dgm:shape>
      <dgm:presOf/>
      <dgm:constrLst>
        <dgm:constr type="w" for="ch" forName="parent1" refType="w" fact="0.36"/>
        <dgm:constr type="ctrX" for="ch" forName="parent1" refType="w" fact="0.24"/>
        <dgm:constr type="w" for="ch" forName="parent2" refType="w" fact="0.36"/>
        <dgm:constr type="ctrX" for="ch" forName="parent2" refType="w" fact="0.76"/>
        <dgm:constr type="primFontSz" for="ch" ptType="node" op="equ"/>
      </dgm:constrLst>
      <dgm:ruleLst/>
      <dgm:layoutNode name="parent1" styleLbl="alignAccFollowNode1">
        <dgm:varLst>
          <dgm:chMax val="4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ch" ptType="node" cnt="1"/>
        <dgm:constrLst>
          <dgm:constr type="primFontSz" val="65"/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parent2" styleLbl="alignAccFollowNode1">
        <dgm:varLst>
          <dgm:chMax val="4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ch" ptType="node" st="2" cnt="1"/>
        <dgm:constrLst>
          <dgm:constr type="primFontSz" val="65"/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</dgm:layoutNode>
    <dgm:layoutNode name="childrenComposite">
      <dgm:alg type="composite"/>
      <dgm:shape xmlns:r="http://schemas.openxmlformats.org/officeDocument/2006/relationships" r:blip="">
        <dgm:adjLst/>
      </dgm:shape>
      <dgm:presOf/>
      <dgm:constrLst>
        <dgm:constr type="primFontSz" for="ch" ptType="node" op="equ" val="65"/>
        <dgm:constr type="w" for="ch" forName="fulcrum" refType="w" fact="0.15"/>
        <dgm:constr type="h" for="ch" forName="fulcrum" refType="w" refFor="ch" refForName="fulcrum"/>
        <dgm:constr type="b" for="ch" forName="fulcrum" refType="h"/>
        <dgm:constr type="ctrX" for="ch" forName="fulcrum" refType="w" fact="0.5"/>
        <dgm:constr type="w" for="ch" forName="balance_00" refType="w" fact="0.9"/>
        <dgm:constr type="h" for="ch" forName="balance_00" refType="h" fact="0.076"/>
        <dgm:constr type="b" for="ch" forName="balance_00" refType="h" fact="0.81"/>
        <dgm:constr type="ctrX" for="ch" forName="balance_00" refType="w" fact="0.5"/>
        <dgm:constr type="w" for="ch" forName="balance_01" refType="w"/>
        <dgm:constr type="h" for="ch" forName="balance_01" refType="h" fact="0.157"/>
        <dgm:constr type="b" for="ch" forName="balance_01" refType="h" fact="0.85"/>
        <dgm:constr type="ctrX" for="ch" forName="balance_01" refType="w" fact="0.5"/>
        <dgm:constr type="w" for="ch" forName="balance_02" refType="w"/>
        <dgm:constr type="h" for="ch" forName="balance_02" refType="h" fact="0.157"/>
        <dgm:constr type="b" for="ch" forName="balance_02" refType="h" fact="0.85"/>
        <dgm:constr type="ctrX" for="ch" forName="balance_02" refType="w" fact="0.5"/>
        <dgm:constr type="w" for="ch" forName="balance_03" refType="w"/>
        <dgm:constr type="h" for="ch" forName="balance_03" refType="h" fact="0.157"/>
        <dgm:constr type="b" for="ch" forName="balance_03" refType="h" fact="0.85"/>
        <dgm:constr type="ctrX" for="ch" forName="balance_03" refType="w" fact="0.5"/>
        <dgm:constr type="w" for="ch" forName="balance_04" refType="w"/>
        <dgm:constr type="h" for="ch" forName="balance_04" refType="h" fact="0.157"/>
        <dgm:constr type="b" for="ch" forName="balance_04" refType="h" fact="0.85"/>
        <dgm:constr type="ctrX" for="ch" forName="balance_04" refType="w" fact="0.5"/>
        <dgm:constr type="w" for="ch" forName="balance_10" refType="w"/>
        <dgm:constr type="h" for="ch" forName="balance_10" refType="h" fact="0.157"/>
        <dgm:constr type="b" for="ch" forName="balance_10" refType="h" fact="0.85"/>
        <dgm:constr type="ctrX" for="ch" forName="balance_10" refType="w" fact="0.5"/>
        <dgm:constr type="w" for="ch" forName="balance_11" refType="w" fact="0.9"/>
        <dgm:constr type="h" for="ch" forName="balance_11" refType="h" fact="0.076"/>
        <dgm:constr type="b" for="ch" forName="balance_11" refType="h" fact="0.81"/>
        <dgm:constr type="ctrX" for="ch" forName="balance_11" refType="w" fact="0.5"/>
        <dgm:constr type="w" for="ch" forName="balance_12" refType="w"/>
        <dgm:constr type="h" for="ch" forName="balance_12" refType="h" fact="0.157"/>
        <dgm:constr type="b" for="ch" forName="balance_12" refType="h" fact="0.85"/>
        <dgm:constr type="ctrX" for="ch" forName="balance_12" refType="w" fact="0.5"/>
        <dgm:constr type="w" for="ch" forName="balance_13" refType="w"/>
        <dgm:constr type="h" for="ch" forName="balance_13" refType="h" fact="0.157"/>
        <dgm:constr type="b" for="ch" forName="balance_13" refType="h" fact="0.85"/>
        <dgm:constr type="ctrX" for="ch" forName="balance_13" refType="w" fact="0.5"/>
        <dgm:constr type="w" for="ch" forName="balance_14" refType="w"/>
        <dgm:constr type="h" for="ch" forName="balance_14" refType="h" fact="0.157"/>
        <dgm:constr type="b" for="ch" forName="balance_14" refType="h" fact="0.85"/>
        <dgm:constr type="ctrX" for="ch" forName="balance_14" refType="w" fact="0.5"/>
        <dgm:constr type="w" for="ch" forName="balance_20" refType="w"/>
        <dgm:constr type="h" for="ch" forName="balance_20" refType="h" fact="0.157"/>
        <dgm:constr type="b" for="ch" forName="balance_20" refType="h" fact="0.85"/>
        <dgm:constr type="ctrX" for="ch" forName="balance_20" refType="w" fact="0.5"/>
        <dgm:constr type="w" for="ch" forName="balance_21" refType="w"/>
        <dgm:constr type="h" for="ch" forName="balance_21" refType="h" fact="0.157"/>
        <dgm:constr type="b" for="ch" forName="balance_21" refType="h" fact="0.85"/>
        <dgm:constr type="ctrX" for="ch" forName="balance_21" refType="w" fact="0.5"/>
        <dgm:constr type="w" for="ch" forName="balance_22" refType="w" fact="0.9"/>
        <dgm:constr type="h" for="ch" forName="balance_22" refType="h" fact="0.076"/>
        <dgm:constr type="b" for="ch" forName="balance_22" refType="h" fact="0.81"/>
        <dgm:constr type="ctrX" for="ch" forName="balance_22" refType="w" fact="0.5"/>
        <dgm:constr type="w" for="ch" forName="balance_23" refType="w"/>
        <dgm:constr type="h" for="ch" forName="balance_23" refType="h" fact="0.157"/>
        <dgm:constr type="b" for="ch" forName="balance_23" refType="h" fact="0.85"/>
        <dgm:constr type="ctrX" for="ch" forName="balance_23" refType="w" fact="0.5"/>
        <dgm:constr type="w" for="ch" forName="balance_24" refType="w"/>
        <dgm:constr type="h" for="ch" forName="balance_24" refType="h" fact="0.157"/>
        <dgm:constr type="b" for="ch" forName="balance_24" refType="h" fact="0.85"/>
        <dgm:constr type="ctrX" for="ch" forName="balance_24" refType="w" fact="0.5"/>
        <dgm:constr type="w" for="ch" forName="balance_30" refType="w"/>
        <dgm:constr type="h" for="ch" forName="balance_30" refType="h" fact="0.157"/>
        <dgm:constr type="b" for="ch" forName="balance_30" refType="h" fact="0.85"/>
        <dgm:constr type="ctrX" for="ch" forName="balance_30" refType="w" fact="0.5"/>
        <dgm:constr type="w" for="ch" forName="balance_31" refType="w"/>
        <dgm:constr type="h" for="ch" forName="balance_31" refType="h" fact="0.157"/>
        <dgm:constr type="b" for="ch" forName="balance_31" refType="h" fact="0.85"/>
        <dgm:constr type="ctrX" for="ch" forName="balance_31" refType="w" fact="0.5"/>
        <dgm:constr type="w" for="ch" forName="balance_32" refType="w"/>
        <dgm:constr type="h" for="ch" forName="balance_32" refType="h" fact="0.157"/>
        <dgm:constr type="b" for="ch" forName="balance_32" refType="h" fact="0.85"/>
        <dgm:constr type="ctrX" for="ch" forName="balance_32" refType="w" fact="0.5"/>
        <dgm:constr type="w" for="ch" forName="balance_33" refType="w" fact="0.9"/>
        <dgm:constr type="h" for="ch" forName="balance_33" refType="h" fact="0.076"/>
        <dgm:constr type="b" for="ch" forName="balance_33" refType="h" fact="0.81"/>
        <dgm:constr type="ctrX" for="ch" forName="balance_33" refType="w" fact="0.5"/>
        <dgm:constr type="w" for="ch" forName="balance_34" refType="w"/>
        <dgm:constr type="h" for="ch" forName="balance_34" refType="h" fact="0.157"/>
        <dgm:constr type="b" for="ch" forName="balance_34" refType="h" fact="0.85"/>
        <dgm:constr type="ctrX" for="ch" forName="balance_34" refType="w" fact="0.5"/>
        <dgm:constr type="w" for="ch" forName="balance_40" refType="w"/>
        <dgm:constr type="h" for="ch" forName="balance_40" refType="h" fact="0.157"/>
        <dgm:constr type="b" for="ch" forName="balance_40" refType="h" fact="0.85"/>
        <dgm:constr type="ctrX" for="ch" forName="balance_40" refType="w" fact="0.5"/>
        <dgm:constr type="w" for="ch" forName="balance_41" refType="w"/>
        <dgm:constr type="h" for="ch" forName="balance_41" refType="h" fact="0.157"/>
        <dgm:constr type="b" for="ch" forName="balance_41" refType="h" fact="0.85"/>
        <dgm:constr type="ctrX" for="ch" forName="balance_41" refType="w" fact="0.5"/>
        <dgm:constr type="w" for="ch" forName="balance_42" refType="w"/>
        <dgm:constr type="h" for="ch" forName="balance_42" refType="h" fact="0.157"/>
        <dgm:constr type="b" for="ch" forName="balance_42" refType="h" fact="0.85"/>
        <dgm:constr type="ctrX" for="ch" forName="balance_42" refType="w" fact="0.5"/>
        <dgm:constr type="w" for="ch" forName="balance_43" refType="w"/>
        <dgm:constr type="h" for="ch" forName="balance_43" refType="h" fact="0.157"/>
        <dgm:constr type="b" for="ch" forName="balance_43" refType="h" fact="0.85"/>
        <dgm:constr type="ctrX" for="ch" forName="balance_43" refType="w" fact="0.5"/>
        <dgm:constr type="w" for="ch" forName="balance_44" refType="w" fact="0.9"/>
        <dgm:constr type="h" for="ch" forName="balance_44" refType="h" fact="0.076"/>
        <dgm:constr type="b" for="ch" forName="balance_44" refType="h" fact="0.81"/>
        <dgm:constr type="ctrX" for="ch" forName="balance_44" refType="w" fact="0.5"/>
        <dgm:constr type="w" for="ch" forName="right_01_1" refType="w" fact="0.4"/>
        <dgm:constr type="h" for="ch" forName="right_01_1" refType="h" fact="0.7"/>
        <dgm:constr type="b" for="ch" forName="right_01_1" refType="h" fact="0.76"/>
        <dgm:constr type="ctrX" for="ch" forName="right_01_1" refType="w" fact="0.78"/>
        <dgm:constr type="w" for="ch" forName="left_10_1" refType="w" fact="0.4"/>
        <dgm:constr type="h" for="ch" forName="left_10_1" refType="h" fact="0.7"/>
        <dgm:constr type="b" for="ch" forName="left_10_1" refType="h" fact="0.76"/>
        <dgm:constr type="ctrX" for="ch" forName="left_10_1" refType="w" fact="0.22"/>
        <dgm:constr type="w" for="ch" forName="right_11_1" refType="w" fact="0.36"/>
        <dgm:constr type="h" for="ch" forName="right_11_1" refType="h" fact="0.67"/>
        <dgm:constr type="b" for="ch" forName="right_11_1" refType="h" fact="0.725"/>
        <dgm:constr type="ctrX" for="ch" forName="right_11_1" refType="w" fact="0.76"/>
        <dgm:constr type="w" for="ch" forName="left_11_1" refType="w" fact="0.36"/>
        <dgm:constr type="h" for="ch" forName="left_11_1" refType="h" fact="0.67"/>
        <dgm:constr type="b" for="ch" forName="left_11_1" refType="h" fact="0.725"/>
        <dgm:constr type="ctrX" for="ch" forName="left_11_1" refType="w" fact="0.24"/>
        <dgm:constr type="w" for="ch" forName="right_02_1" refType="w" fact="0.388"/>
        <dgm:constr type="h" for="ch" forName="right_02_1" refType="h" fact="0.36"/>
        <dgm:constr type="b" for="ch" forName="right_02_1" refType="h" fact="0.76"/>
        <dgm:constr type="ctrX" for="ch" forName="right_02_1" refType="w" fact="0.77"/>
        <dgm:constr type="w" for="ch" forName="right_02_2" refType="w" fact="0.388"/>
        <dgm:constr type="h" for="ch" forName="right_02_2" refType="h" fact="0.36"/>
        <dgm:constr type="b" for="ch" forName="right_02_2" refType="h" fact="0.42"/>
        <dgm:constr type="ctrX" for="ch" forName="right_02_2" refType="w" fact="0.79"/>
        <dgm:constr type="w" for="ch" forName="left_20_1" refType="w" fact="0.388"/>
        <dgm:constr type="h" for="ch" forName="left_20_1" refType="h" fact="0.36"/>
        <dgm:constr type="b" for="ch" forName="left_20_1" refType="h" fact="0.76"/>
        <dgm:constr type="ctrX" for="ch" forName="left_20_1" refType="w" fact="0.23"/>
        <dgm:constr type="w" for="ch" forName="left_20_2" refType="w" fact="0.388"/>
        <dgm:constr type="h" for="ch" forName="left_20_2" refType="h" fact="0.36"/>
        <dgm:constr type="b" for="ch" forName="left_20_2" refType="h" fact="0.42"/>
        <dgm:constr type="ctrX" for="ch" forName="left_20_2" refType="w" fact="0.21"/>
        <dgm:constr type="w" for="ch" forName="right_12_1" refType="w" fact="0.388"/>
        <dgm:constr type="h" for="ch" forName="right_12_1" refType="h" fact="0.36"/>
        <dgm:constr type="b" for="ch" forName="right_12_1" refType="h" fact="0.76"/>
        <dgm:constr type="ctrX" for="ch" forName="right_12_1" refType="w" fact="0.77"/>
        <dgm:constr type="w" for="ch" forName="right_12_2" refType="w" fact="0.388"/>
        <dgm:constr type="h" for="ch" forName="right_12_2" refType="h" fact="0.36"/>
        <dgm:constr type="b" for="ch" forName="right_12_2" refType="h" fact="0.42"/>
        <dgm:constr type="ctrX" for="ch" forName="right_12_2" refType="w" fact="0.79"/>
        <dgm:constr type="w" for="ch" forName="left_12_1" refType="w" fact="0.388"/>
        <dgm:constr type="h" for="ch" forName="left_12_1" refType="h" fact="0.36"/>
        <dgm:constr type="b" for="ch" forName="left_12_1" refType="h" fact="0.715"/>
        <dgm:constr type="ctrX" for="ch" forName="left_12_1" refType="w" fact="0.255"/>
        <dgm:constr type="w" for="ch" forName="right_22_1" refType="w" fact="0.36"/>
        <dgm:constr type="h" for="ch" forName="right_22_1" refType="h" fact="0.32"/>
        <dgm:constr type="b" for="ch" forName="right_22_1" refType="h" fact="0.725"/>
        <dgm:constr type="ctrX" for="ch" forName="right_22_1" refType="w" fact="0.76"/>
        <dgm:constr type="w" for="ch" forName="right_22_2" refType="w" fact="0.36"/>
        <dgm:constr type="h" for="ch" forName="right_22_2" refType="h" fact="0.32"/>
        <dgm:constr type="b" for="ch" forName="right_22_2" refType="h" fact="0.39"/>
        <dgm:constr type="ctrX" for="ch" forName="right_22_2" refType="w" fact="0.76"/>
        <dgm:constr type="w" for="ch" forName="left_22_1" refType="w" fact="0.36"/>
        <dgm:constr type="h" for="ch" forName="left_22_1" refType="h" fact="0.32"/>
        <dgm:constr type="b" for="ch" forName="left_22_1" refType="h" fact="0.725"/>
        <dgm:constr type="ctrX" for="ch" forName="left_22_1" refType="w" fact="0.24"/>
        <dgm:constr type="w" for="ch" forName="left_22_2" refType="w" fact="0.36"/>
        <dgm:constr type="h" for="ch" forName="left_22_2" refType="h" fact="0.32"/>
        <dgm:constr type="b" for="ch" forName="left_22_2" refType="h" fact="0.39"/>
        <dgm:constr type="ctrX" for="ch" forName="left_22_2" refType="w" fact="0.24"/>
        <dgm:constr type="w" for="ch" forName="left_21_1" refType="w" fact="0.388"/>
        <dgm:constr type="h" for="ch" forName="left_21_1" refType="h" fact="0.36"/>
        <dgm:constr type="b" for="ch" forName="left_21_1" refType="h" fact="0.76"/>
        <dgm:constr type="ctrX" for="ch" forName="left_21_1" refType="w" fact="0.23"/>
        <dgm:constr type="w" for="ch" forName="left_21_2" refType="w" fact="0.388"/>
        <dgm:constr type="h" for="ch" forName="left_21_2" refType="h" fact="0.36"/>
        <dgm:constr type="b" for="ch" forName="left_21_2" refType="h" fact="0.42"/>
        <dgm:constr type="ctrX" for="ch" forName="left_21_2" refType="w" fact="0.21"/>
        <dgm:constr type="w" for="ch" forName="right_21_1" refType="w" fact="0.388"/>
        <dgm:constr type="h" for="ch" forName="right_21_1" refType="h" fact="0.36"/>
        <dgm:constr type="b" for="ch" forName="right_21_1" refType="h" fact="0.715"/>
        <dgm:constr type="ctrX" for="ch" forName="right_21_1" refType="w" fact="0.745"/>
        <dgm:constr type="w" for="ch" forName="right_03_1" refType="w" fact="0.37"/>
        <dgm:constr type="h" for="ch" forName="right_03_1" refType="h" fact="0.24"/>
        <dgm:constr type="b" for="ch" forName="right_03_1" refType="h" fact="0.76"/>
        <dgm:constr type="ctrX" for="ch" forName="right_03_1" refType="w" fact="0.77"/>
        <dgm:constr type="w" for="ch" forName="right_03_2" refType="w" fact="0.37"/>
        <dgm:constr type="h" for="ch" forName="right_03_2" refType="h" fact="0.24"/>
        <dgm:constr type="b" for="ch" forName="right_03_2" refType="h" fact="0.535"/>
        <dgm:constr type="ctrX" for="ch" forName="right_03_2" refType="w" fact="0.783"/>
        <dgm:constr type="w" for="ch" forName="right_03_3" refType="w" fact="0.37"/>
        <dgm:constr type="h" for="ch" forName="right_03_3" refType="h" fact="0.24"/>
        <dgm:constr type="b" for="ch" forName="right_03_3" refType="h" fact="0.315"/>
        <dgm:constr type="ctrX" for="ch" forName="right_03_3" refType="w" fact="0.796"/>
        <dgm:constr type="w" for="ch" forName="left_30_1" refType="w" fact="0.37"/>
        <dgm:constr type="h" for="ch" forName="left_30_1" refType="h" fact="0.24"/>
        <dgm:constr type="b" for="ch" forName="left_30_1" refType="h" fact="0.76"/>
        <dgm:constr type="ctrX" for="ch" forName="left_30_1" refType="w" fact="0.23"/>
        <dgm:constr type="w" for="ch" forName="left_30_2" refType="w" fact="0.37"/>
        <dgm:constr type="h" for="ch" forName="left_30_2" refType="h" fact="0.24"/>
        <dgm:constr type="b" for="ch" forName="left_30_2" refType="h" fact="0.535"/>
        <dgm:constr type="ctrX" for="ch" forName="left_30_2" refType="w" fact="0.217"/>
        <dgm:constr type="w" for="ch" forName="left_30_3" refType="w" fact="0.37"/>
        <dgm:constr type="h" for="ch" forName="left_30_3" refType="h" fact="0.24"/>
        <dgm:constr type="b" for="ch" forName="left_30_3" refType="h" fact="0.315"/>
        <dgm:constr type="ctrX" for="ch" forName="left_30_3" refType="w" fact="0.204"/>
        <dgm:constr type="w" for="ch" forName="right_13_1" refType="w" fact="0.37"/>
        <dgm:constr type="h" for="ch" forName="right_13_1" refType="h" fact="0.24"/>
        <dgm:constr type="b" for="ch" forName="right_13_1" refType="h" fact="0.76"/>
        <dgm:constr type="ctrX" for="ch" forName="right_13_1" refType="w" fact="0.77"/>
        <dgm:constr type="w" for="ch" forName="right_13_2" refType="w" fact="0.37"/>
        <dgm:constr type="h" for="ch" forName="right_13_2" refType="h" fact="0.24"/>
        <dgm:constr type="b" for="ch" forName="right_13_2" refType="h" fact="0.535"/>
        <dgm:constr type="ctrX" for="ch" forName="right_13_2" refType="w" fact="0.783"/>
        <dgm:constr type="w" for="ch" forName="right_13_3" refType="w" fact="0.37"/>
        <dgm:constr type="h" for="ch" forName="right_13_3" refType="h" fact="0.24"/>
        <dgm:constr type="b" for="ch" forName="right_13_3" refType="h" fact="0.315"/>
        <dgm:constr type="ctrX" for="ch" forName="right_13_3" refType="w" fact="0.796"/>
        <dgm:constr type="w" for="ch" forName="left_13_1" refType="w" fact="0.37"/>
        <dgm:constr type="h" for="ch" forName="left_13_1" refType="h" fact="0.24"/>
        <dgm:constr type="b" for="ch" forName="left_13_1" refType="h" fact="0.715"/>
        <dgm:constr type="ctrX" for="ch" forName="left_13_1" refType="w" fact="0.255"/>
        <dgm:constr type="w" for="ch" forName="left_31_1" refType="w" fact="0.37"/>
        <dgm:constr type="h" for="ch" forName="left_31_1" refType="h" fact="0.24"/>
        <dgm:constr type="b" for="ch" forName="left_31_1" refType="h" fact="0.76"/>
        <dgm:constr type="ctrX" for="ch" forName="left_31_1" refType="w" fact="0.23"/>
        <dgm:constr type="w" for="ch" forName="left_31_2" refType="w" fact="0.37"/>
        <dgm:constr type="h" for="ch" forName="left_31_2" refType="h" fact="0.24"/>
        <dgm:constr type="b" for="ch" forName="left_31_2" refType="h" fact="0.535"/>
        <dgm:constr type="ctrX" for="ch" forName="left_31_2" refType="w" fact="0.217"/>
        <dgm:constr type="w" for="ch" forName="left_31_3" refType="w" fact="0.37"/>
        <dgm:constr type="h" for="ch" forName="left_31_3" refType="h" fact="0.24"/>
        <dgm:constr type="b" for="ch" forName="left_31_3" refType="h" fact="0.315"/>
        <dgm:constr type="ctrX" for="ch" forName="left_31_3" refType="w" fact="0.204"/>
        <dgm:constr type="w" for="ch" forName="right_31_1" refType="w" fact="0.37"/>
        <dgm:constr type="h" for="ch" forName="right_31_1" refType="h" fact="0.24"/>
        <dgm:constr type="b" for="ch" forName="right_31_1" refType="h" fact="0.715"/>
        <dgm:constr type="ctrX" for="ch" forName="right_31_1" refType="w" fact="0.745"/>
        <dgm:constr type="w" for="ch" forName="right_23_1" refType="w" fact="0.37"/>
        <dgm:constr type="h" for="ch" forName="right_23_1" refType="h" fact="0.24"/>
        <dgm:constr type="b" for="ch" forName="right_23_1" refType="h" fact="0.76"/>
        <dgm:constr type="ctrX" for="ch" forName="right_23_1" refType="w" fact="0.77"/>
        <dgm:constr type="w" for="ch" forName="right_23_2" refType="w" fact="0.37"/>
        <dgm:constr type="h" for="ch" forName="right_23_2" refType="h" fact="0.24"/>
        <dgm:constr type="b" for="ch" forName="right_23_2" refType="h" fact="0.535"/>
        <dgm:constr type="ctrX" for="ch" forName="right_23_2" refType="w" fact="0.783"/>
        <dgm:constr type="w" for="ch" forName="right_23_3" refType="w" fact="0.37"/>
        <dgm:constr type="h" for="ch" forName="right_23_3" refType="h" fact="0.24"/>
        <dgm:constr type="b" for="ch" forName="right_23_3" refType="h" fact="0.315"/>
        <dgm:constr type="ctrX" for="ch" forName="right_23_3" refType="w" fact="0.796"/>
        <dgm:constr type="w" for="ch" forName="left_23_1" refType="w" fact="0.37"/>
        <dgm:constr type="h" for="ch" forName="left_23_1" refType="h" fact="0.24"/>
        <dgm:constr type="b" for="ch" forName="left_23_1" refType="h" fact="0.715"/>
        <dgm:constr type="ctrX" for="ch" forName="left_23_1" refType="w" fact="0.255"/>
        <dgm:constr type="w" for="ch" forName="left_23_2" refType="w" fact="0.37"/>
        <dgm:constr type="h" for="ch" forName="left_23_2" refType="h" fact="0.24"/>
        <dgm:constr type="b" for="ch" forName="left_23_2" refType="h" fact="0.49"/>
        <dgm:constr type="ctrX" for="ch" forName="left_23_2" refType="w" fact="0.268"/>
        <dgm:constr type="w" for="ch" forName="left_32_1" refType="w" fact="0.37"/>
        <dgm:constr type="h" for="ch" forName="left_32_1" refType="h" fact="0.24"/>
        <dgm:constr type="b" for="ch" forName="left_32_1" refType="h" fact="0.76"/>
        <dgm:constr type="ctrX" for="ch" forName="left_32_1" refType="w" fact="0.23"/>
        <dgm:constr type="w" for="ch" forName="left_32_2" refType="w" fact="0.37"/>
        <dgm:constr type="h" for="ch" forName="left_32_2" refType="h" fact="0.24"/>
        <dgm:constr type="b" for="ch" forName="left_32_2" refType="h" fact="0.535"/>
        <dgm:constr type="ctrX" for="ch" forName="left_32_2" refType="w" fact="0.217"/>
        <dgm:constr type="w" for="ch" forName="left_32_3" refType="w" fact="0.37"/>
        <dgm:constr type="h" for="ch" forName="left_32_3" refType="h" fact="0.24"/>
        <dgm:constr type="b" for="ch" forName="left_32_3" refType="h" fact="0.315"/>
        <dgm:constr type="ctrX" for="ch" forName="left_32_3" refType="w" fact="0.204"/>
        <dgm:constr type="w" for="ch" forName="right_32_1" refType="w" fact="0.37"/>
        <dgm:constr type="h" for="ch" forName="right_32_1" refType="h" fact="0.24"/>
        <dgm:constr type="b" for="ch" forName="right_32_1" refType="h" fact="0.715"/>
        <dgm:constr type="ctrX" for="ch" forName="right_32_1" refType="w" fact="0.745"/>
        <dgm:constr type="w" for="ch" forName="right_32_2" refType="w" fact="0.37"/>
        <dgm:constr type="h" for="ch" forName="right_32_2" refType="h" fact="0.24"/>
        <dgm:constr type="b" for="ch" forName="right_32_2" refType="h" fact="0.49"/>
        <dgm:constr type="ctrX" for="ch" forName="right_32_2" refType="w" fact="0.732"/>
        <dgm:constr type="w" for="ch" forName="right_33_1" refType="w" fact="0.36"/>
        <dgm:constr type="h" for="ch" forName="right_33_1" refType="h" fact="0.21"/>
        <dgm:constr type="b" for="ch" forName="right_33_1" refType="h" fact="0.725"/>
        <dgm:constr type="ctrX" for="ch" forName="right_33_1" refType="w" fact="0.76"/>
        <dgm:constr type="w" for="ch" forName="right_33_2" refType="w" fact="0.36"/>
        <dgm:constr type="h" for="ch" forName="right_33_2" refType="h" fact="0.21"/>
        <dgm:constr type="b" for="ch" forName="right_33_2" refType="h" fact="0.5"/>
        <dgm:constr type="ctrX" for="ch" forName="right_33_2" refType="w" fact="0.76"/>
        <dgm:constr type="w" for="ch" forName="right_33_3" refType="w" fact="0.36"/>
        <dgm:constr type="h" for="ch" forName="right_33_3" refType="h" fact="0.21"/>
        <dgm:constr type="b" for="ch" forName="right_33_3" refType="h" fact="0.275"/>
        <dgm:constr type="ctrX" for="ch" forName="right_33_3" refType="w" fact="0.76"/>
        <dgm:constr type="w" for="ch" forName="left_33_1" refType="w" fact="0.36"/>
        <dgm:constr type="h" for="ch" forName="left_33_1" refType="h" fact="0.21"/>
        <dgm:constr type="b" for="ch" forName="left_33_1" refType="h" fact="0.725"/>
        <dgm:constr type="ctrX" for="ch" forName="left_33_1" refType="w" fact="0.24"/>
        <dgm:constr type="w" for="ch" forName="left_33_2" refType="w" fact="0.36"/>
        <dgm:constr type="h" for="ch" forName="left_33_2" refType="h" fact="0.21"/>
        <dgm:constr type="b" for="ch" forName="left_33_2" refType="h" fact="0.5"/>
        <dgm:constr type="ctrX" for="ch" forName="left_33_2" refType="w" fact="0.24"/>
        <dgm:constr type="w" for="ch" forName="left_33_3" refType="w" fact="0.36"/>
        <dgm:constr type="h" for="ch" forName="left_33_3" refType="h" fact="0.21"/>
        <dgm:constr type="b" for="ch" forName="left_33_3" refType="h" fact="0.275"/>
        <dgm:constr type="ctrX" for="ch" forName="left_33_3" refType="w" fact="0.24"/>
        <dgm:constr type="w" for="ch" forName="right_04_1" refType="w" fact="0.365"/>
        <dgm:constr type="h" for="ch" forName="right_04_1" refType="h" fact="0.185"/>
        <dgm:constr type="b" for="ch" forName="right_04_1" refType="h" fact="0.76"/>
        <dgm:constr type="ctrX" for="ch" forName="right_04_1" refType="w" fact="0.77"/>
        <dgm:constr type="w" for="ch" forName="right_04_2" refType="w" fact="0.365"/>
        <dgm:constr type="h" for="ch" forName="right_04_2" refType="h" fact="0.185"/>
        <dgm:constr type="b" for="ch" forName="right_04_2" refType="h" fact="0.595"/>
        <dgm:constr type="ctrX" for="ch" forName="right_04_2" refType="w" fact="0.78"/>
        <dgm:constr type="w" for="ch" forName="right_04_3" refType="w" fact="0.365"/>
        <dgm:constr type="h" for="ch" forName="right_04_3" refType="h" fact="0.185"/>
        <dgm:constr type="b" for="ch" forName="right_04_3" refType="h" fact="0.43"/>
        <dgm:constr type="ctrX" for="ch" forName="right_04_3" refType="w" fact="0.79"/>
        <dgm:constr type="w" for="ch" forName="right_04_4" refType="w" fact="0.365"/>
        <dgm:constr type="h" for="ch" forName="right_04_4" refType="h" fact="0.185"/>
        <dgm:constr type="b" for="ch" forName="right_04_4" refType="h" fact="0.265"/>
        <dgm:constr type="ctrX" for="ch" forName="right_04_4" refType="w" fact="0.8"/>
        <dgm:constr type="w" for="ch" forName="left_40_1" refType="w" fact="0.365"/>
        <dgm:constr type="h" for="ch" forName="left_40_1" refType="h" fact="0.185"/>
        <dgm:constr type="b" for="ch" forName="left_40_1" refType="h" fact="0.76"/>
        <dgm:constr type="ctrX" for="ch" forName="left_40_1" refType="w" fact="0.23"/>
        <dgm:constr type="w" for="ch" forName="left_40_2" refType="w" fact="0.365"/>
        <dgm:constr type="h" for="ch" forName="left_40_2" refType="h" fact="0.185"/>
        <dgm:constr type="b" for="ch" forName="left_40_2" refType="h" fact="0.595"/>
        <dgm:constr type="ctrX" for="ch" forName="left_40_2" refType="w" fact="0.22"/>
        <dgm:constr type="w" for="ch" forName="left_40_3" refType="w" fact="0.365"/>
        <dgm:constr type="h" for="ch" forName="left_40_3" refType="h" fact="0.185"/>
        <dgm:constr type="b" for="ch" forName="left_40_3" refType="h" fact="0.43"/>
        <dgm:constr type="ctrX" for="ch" forName="left_40_3" refType="w" fact="0.21"/>
        <dgm:constr type="w" for="ch" forName="left_40_4" refType="w" fact="0.365"/>
        <dgm:constr type="h" for="ch" forName="left_40_4" refType="h" fact="0.185"/>
        <dgm:constr type="b" for="ch" forName="left_40_4" refType="h" fact="0.265"/>
        <dgm:constr type="ctrX" for="ch" forName="left_40_4" refType="w" fact="0.2"/>
        <dgm:constr type="w" for="ch" forName="right_14_1" refType="w" fact="0.365"/>
        <dgm:constr type="h" for="ch" forName="right_14_1" refType="h" fact="0.185"/>
        <dgm:constr type="b" for="ch" forName="right_14_1" refType="h" fact="0.76"/>
        <dgm:constr type="ctrX" for="ch" forName="right_14_1" refType="w" fact="0.77"/>
        <dgm:constr type="w" for="ch" forName="right_14_2" refType="w" fact="0.365"/>
        <dgm:constr type="h" for="ch" forName="right_14_2" refType="h" fact="0.185"/>
        <dgm:constr type="b" for="ch" forName="right_14_2" refType="h" fact="0.595"/>
        <dgm:constr type="ctrX" for="ch" forName="right_14_2" refType="w" fact="0.78"/>
        <dgm:constr type="w" for="ch" forName="right_14_3" refType="w" fact="0.365"/>
        <dgm:constr type="h" for="ch" forName="right_14_3" refType="h" fact="0.185"/>
        <dgm:constr type="b" for="ch" forName="right_14_3" refType="h" fact="0.43"/>
        <dgm:constr type="ctrX" for="ch" forName="right_14_3" refType="w" fact="0.79"/>
        <dgm:constr type="w" for="ch" forName="right_14_4" refType="w" fact="0.365"/>
        <dgm:constr type="h" for="ch" forName="right_14_4" refType="h" fact="0.185"/>
        <dgm:constr type="b" for="ch" forName="right_14_4" refType="h" fact="0.265"/>
        <dgm:constr type="ctrX" for="ch" forName="right_14_4" refType="w" fact="0.8"/>
        <dgm:constr type="w" for="ch" forName="left_14_1" refType="w" fact="0.365"/>
        <dgm:constr type="h" for="ch" forName="left_14_1" refType="h" fact="0.185"/>
        <dgm:constr type="b" for="ch" forName="left_14_1" refType="h" fact="0.715"/>
        <dgm:constr type="ctrX" for="ch" forName="left_14_1" refType="w" fact="0.25"/>
        <dgm:constr type="w" for="ch" forName="left_41_1" refType="w" fact="0.365"/>
        <dgm:constr type="h" for="ch" forName="left_41_1" refType="h" fact="0.185"/>
        <dgm:constr type="b" for="ch" forName="left_41_1" refType="h" fact="0.76"/>
        <dgm:constr type="ctrX" for="ch" forName="left_41_1" refType="w" fact="0.23"/>
        <dgm:constr type="w" for="ch" forName="left_41_2" refType="w" fact="0.365"/>
        <dgm:constr type="h" for="ch" forName="left_41_2" refType="h" fact="0.185"/>
        <dgm:constr type="b" for="ch" forName="left_41_2" refType="h" fact="0.595"/>
        <dgm:constr type="ctrX" for="ch" forName="left_41_2" refType="w" fact="0.22"/>
        <dgm:constr type="w" for="ch" forName="left_41_3" refType="w" fact="0.365"/>
        <dgm:constr type="h" for="ch" forName="left_41_3" refType="h" fact="0.185"/>
        <dgm:constr type="b" for="ch" forName="left_41_3" refType="h" fact="0.43"/>
        <dgm:constr type="ctrX" for="ch" forName="left_41_3" refType="w" fact="0.21"/>
        <dgm:constr type="w" for="ch" forName="left_41_4" refType="w" fact="0.365"/>
        <dgm:constr type="h" for="ch" forName="left_41_4" refType="h" fact="0.185"/>
        <dgm:constr type="b" for="ch" forName="left_41_4" refType="h" fact="0.265"/>
        <dgm:constr type="ctrX" for="ch" forName="left_41_4" refType="w" fact="0.2"/>
        <dgm:constr type="w" for="ch" forName="right_41_1" refType="w" fact="0.365"/>
        <dgm:constr type="h" for="ch" forName="right_41_1" refType="h" fact="0.185"/>
        <dgm:constr type="b" for="ch" forName="right_41_1" refType="h" fact="0.715"/>
        <dgm:constr type="ctrX" for="ch" forName="right_41_1" refType="w" fact="0.75"/>
        <dgm:constr type="w" for="ch" forName="right_24_1" refType="w" fact="0.365"/>
        <dgm:constr type="h" for="ch" forName="right_24_1" refType="h" fact="0.185"/>
        <dgm:constr type="b" for="ch" forName="right_24_1" refType="h" fact="0.76"/>
        <dgm:constr type="ctrX" for="ch" forName="right_24_1" refType="w" fact="0.77"/>
        <dgm:constr type="w" for="ch" forName="right_24_2" refType="w" fact="0.365"/>
        <dgm:constr type="h" for="ch" forName="right_24_2" refType="h" fact="0.185"/>
        <dgm:constr type="b" for="ch" forName="right_24_2" refType="h" fact="0.595"/>
        <dgm:constr type="ctrX" for="ch" forName="right_24_2" refType="w" fact="0.78"/>
        <dgm:constr type="w" for="ch" forName="right_24_3" refType="w" fact="0.365"/>
        <dgm:constr type="h" for="ch" forName="right_24_3" refType="h" fact="0.185"/>
        <dgm:constr type="b" for="ch" forName="right_24_3" refType="h" fact="0.43"/>
        <dgm:constr type="ctrX" for="ch" forName="right_24_3" refType="w" fact="0.79"/>
        <dgm:constr type="w" for="ch" forName="right_24_4" refType="w" fact="0.365"/>
        <dgm:constr type="h" for="ch" forName="right_24_4" refType="h" fact="0.185"/>
        <dgm:constr type="b" for="ch" forName="right_24_4" refType="h" fact="0.265"/>
        <dgm:constr type="ctrX" for="ch" forName="right_24_4" refType="w" fact="0.8"/>
        <dgm:constr type="w" for="ch" forName="left_24_1" refType="w" fact="0.365"/>
        <dgm:constr type="h" for="ch" forName="left_24_1" refType="h" fact="0.185"/>
        <dgm:constr type="b" for="ch" forName="left_24_1" refType="h" fact="0.715"/>
        <dgm:constr type="ctrX" for="ch" forName="left_24_1" refType="w" fact="0.25"/>
        <dgm:constr type="w" for="ch" forName="left_24_2" refType="w" fact="0.365"/>
        <dgm:constr type="h" for="ch" forName="left_24_2" refType="h" fact="0.185"/>
        <dgm:constr type="b" for="ch" forName="left_24_2" refType="h" fact="0.55"/>
        <dgm:constr type="ctrX" for="ch" forName="left_24_2" refType="w" fact="0.26"/>
        <dgm:constr type="w" for="ch" forName="left_42_1" refType="w" fact="0.365"/>
        <dgm:constr type="h" for="ch" forName="left_42_1" refType="h" fact="0.185"/>
        <dgm:constr type="b" for="ch" forName="left_42_1" refType="h" fact="0.76"/>
        <dgm:constr type="ctrX" for="ch" forName="left_42_1" refType="w" fact="0.23"/>
        <dgm:constr type="w" for="ch" forName="left_42_2" refType="w" fact="0.365"/>
        <dgm:constr type="h" for="ch" forName="left_42_2" refType="h" fact="0.185"/>
        <dgm:constr type="b" for="ch" forName="left_42_2" refType="h" fact="0.595"/>
        <dgm:constr type="ctrX" for="ch" forName="left_42_2" refType="w" fact="0.22"/>
        <dgm:constr type="w" for="ch" forName="left_42_3" refType="w" fact="0.365"/>
        <dgm:constr type="h" for="ch" forName="left_42_3" refType="h" fact="0.185"/>
        <dgm:constr type="b" for="ch" forName="left_42_3" refType="h" fact="0.43"/>
        <dgm:constr type="ctrX" for="ch" forName="left_42_3" refType="w" fact="0.21"/>
        <dgm:constr type="w" for="ch" forName="left_42_4" refType="w" fact="0.365"/>
        <dgm:constr type="h" for="ch" forName="left_42_4" refType="h" fact="0.185"/>
        <dgm:constr type="b" for="ch" forName="left_42_4" refType="h" fact="0.265"/>
        <dgm:constr type="ctrX" for="ch" forName="left_42_4" refType="w" fact="0.2"/>
        <dgm:constr type="w" for="ch" forName="right_42_1" refType="w" fact="0.365"/>
        <dgm:constr type="h" for="ch" forName="right_42_1" refType="h" fact="0.185"/>
        <dgm:constr type="b" for="ch" forName="right_42_1" refType="h" fact="0.715"/>
        <dgm:constr type="ctrX" for="ch" forName="right_42_1" refType="w" fact="0.75"/>
        <dgm:constr type="w" for="ch" forName="right_42_2" refType="w" fact="0.365"/>
        <dgm:constr type="h" for="ch" forName="right_42_2" refType="h" fact="0.185"/>
        <dgm:constr type="b" for="ch" forName="right_42_2" refType="h" fact="0.55"/>
        <dgm:constr type="ctrX" for="ch" forName="right_42_2" refType="w" fact="0.74"/>
        <dgm:constr type="w" for="ch" forName="right_34_1" refType="w" fact="0.365"/>
        <dgm:constr type="h" for="ch" forName="right_34_1" refType="h" fact="0.185"/>
        <dgm:constr type="b" for="ch" forName="right_34_1" refType="h" fact="0.76"/>
        <dgm:constr type="ctrX" for="ch" forName="right_34_1" refType="w" fact="0.77"/>
        <dgm:constr type="w" for="ch" forName="right_34_2" refType="w" fact="0.365"/>
        <dgm:constr type="h" for="ch" forName="right_34_2" refType="h" fact="0.185"/>
        <dgm:constr type="b" for="ch" forName="right_34_2" refType="h" fact="0.595"/>
        <dgm:constr type="ctrX" for="ch" forName="right_34_2" refType="w" fact="0.78"/>
        <dgm:constr type="w" for="ch" forName="right_34_3" refType="w" fact="0.365"/>
        <dgm:constr type="h" for="ch" forName="right_34_3" refType="h" fact="0.185"/>
        <dgm:constr type="b" for="ch" forName="right_34_3" refType="h" fact="0.43"/>
        <dgm:constr type="ctrX" for="ch" forName="right_34_3" refType="w" fact="0.79"/>
        <dgm:constr type="w" for="ch" forName="right_34_4" refType="w" fact="0.365"/>
        <dgm:constr type="h" for="ch" forName="right_34_4" refType="h" fact="0.185"/>
        <dgm:constr type="b" for="ch" forName="right_34_4" refType="h" fact="0.265"/>
        <dgm:constr type="ctrX" for="ch" forName="right_34_4" refType="w" fact="0.8"/>
        <dgm:constr type="w" for="ch" forName="left_34_1" refType="w" fact="0.365"/>
        <dgm:constr type="h" for="ch" forName="left_34_1" refType="h" fact="0.185"/>
        <dgm:constr type="b" for="ch" forName="left_34_1" refType="h" fact="0.715"/>
        <dgm:constr type="ctrX" for="ch" forName="left_34_1" refType="w" fact="0.25"/>
        <dgm:constr type="w" for="ch" forName="left_34_2" refType="w" fact="0.365"/>
        <dgm:constr type="h" for="ch" forName="left_34_2" refType="h" fact="0.185"/>
        <dgm:constr type="b" for="ch" forName="left_34_2" refType="h" fact="0.55"/>
        <dgm:constr type="ctrX" for="ch" forName="left_34_2" refType="w" fact="0.26"/>
        <dgm:constr type="w" for="ch" forName="left_34_3" refType="w" fact="0.365"/>
        <dgm:constr type="h" for="ch" forName="left_34_3" refType="h" fact="0.185"/>
        <dgm:constr type="b" for="ch" forName="left_34_3" refType="h" fact="0.385"/>
        <dgm:constr type="ctrX" for="ch" forName="left_34_3" refType="w" fact="0.27"/>
        <dgm:constr type="w" for="ch" forName="left_43_1" refType="w" fact="0.365"/>
        <dgm:constr type="h" for="ch" forName="left_43_1" refType="h" fact="0.185"/>
        <dgm:constr type="b" for="ch" forName="left_43_1" refType="h" fact="0.76"/>
        <dgm:constr type="ctrX" for="ch" forName="left_43_1" refType="w" fact="0.23"/>
        <dgm:constr type="w" for="ch" forName="left_43_2" refType="w" fact="0.365"/>
        <dgm:constr type="h" for="ch" forName="left_43_2" refType="h" fact="0.185"/>
        <dgm:constr type="b" for="ch" forName="left_43_2" refType="h" fact="0.595"/>
        <dgm:constr type="ctrX" for="ch" forName="left_43_2" refType="w" fact="0.22"/>
        <dgm:constr type="w" for="ch" forName="left_43_3" refType="w" fact="0.365"/>
        <dgm:constr type="h" for="ch" forName="left_43_3" refType="h" fact="0.185"/>
        <dgm:constr type="b" for="ch" forName="left_43_3" refType="h" fact="0.43"/>
        <dgm:constr type="ctrX" for="ch" forName="left_43_3" refType="w" fact="0.21"/>
        <dgm:constr type="w" for="ch" forName="left_43_4" refType="w" fact="0.365"/>
        <dgm:constr type="h" for="ch" forName="left_43_4" refType="h" fact="0.185"/>
        <dgm:constr type="b" for="ch" forName="left_43_4" refType="h" fact="0.265"/>
        <dgm:constr type="ctrX" for="ch" forName="left_43_4" refType="w" fact="0.2"/>
        <dgm:constr type="w" for="ch" forName="right_43_1" refType="w" fact="0.365"/>
        <dgm:constr type="h" for="ch" forName="right_43_1" refType="h" fact="0.185"/>
        <dgm:constr type="b" for="ch" forName="right_43_1" refType="h" fact="0.715"/>
        <dgm:constr type="ctrX" for="ch" forName="right_43_1" refType="w" fact="0.75"/>
        <dgm:constr type="w" for="ch" forName="right_43_2" refType="w" fact="0.365"/>
        <dgm:constr type="h" for="ch" forName="right_43_2" refType="h" fact="0.185"/>
        <dgm:constr type="b" for="ch" forName="right_43_2" refType="h" fact="0.55"/>
        <dgm:constr type="ctrX" for="ch" forName="right_43_2" refType="w" fact="0.74"/>
        <dgm:constr type="w" for="ch" forName="right_43_3" refType="w" fact="0.365"/>
        <dgm:constr type="h" for="ch" forName="right_43_3" refType="h" fact="0.185"/>
        <dgm:constr type="b" for="ch" forName="right_43_3" refType="h" fact="0.385"/>
        <dgm:constr type="ctrX" for="ch" forName="right_43_3" refType="w" fact="0.73"/>
        <dgm:constr type="w" for="ch" forName="right_44_1" refType="w" fact="0.36"/>
        <dgm:constr type="h" for="ch" forName="right_44_1" refType="h" fact="0.154"/>
        <dgm:constr type="b" for="ch" forName="right_44_1" refType="h" fact="0.725"/>
        <dgm:constr type="ctrX" for="ch" forName="right_44_1" refType="w" fact="0.76"/>
        <dgm:constr type="w" for="ch" forName="right_44_2" refType="w" fact="0.36"/>
        <dgm:constr type="h" for="ch" forName="right_44_2" refType="h" fact="0.154"/>
        <dgm:constr type="b" for="ch" forName="right_44_2" refType="h" fact="0.559"/>
        <dgm:constr type="ctrX" for="ch" forName="right_44_2" refType="w" fact="0.76"/>
        <dgm:constr type="w" for="ch" forName="right_44_3" refType="w" fact="0.36"/>
        <dgm:constr type="h" for="ch" forName="right_44_3" refType="h" fact="0.154"/>
        <dgm:constr type="b" for="ch" forName="right_44_3" refType="h" fact="0.393"/>
        <dgm:constr type="ctrX" for="ch" forName="right_44_3" refType="w" fact="0.76"/>
        <dgm:constr type="w" for="ch" forName="right_44_4" refType="w" fact="0.36"/>
        <dgm:constr type="h" for="ch" forName="right_44_4" refType="h" fact="0.154"/>
        <dgm:constr type="b" for="ch" forName="right_44_4" refType="h" fact="0.224"/>
        <dgm:constr type="ctrX" for="ch" forName="right_44_4" refType="w" fact="0.76"/>
        <dgm:constr type="w" for="ch" forName="left_44_1" refType="w" fact="0.36"/>
        <dgm:constr type="h" for="ch" forName="left_44_1" refType="h" fact="0.154"/>
        <dgm:constr type="b" for="ch" forName="left_44_1" refType="h" fact="0.725"/>
        <dgm:constr type="ctrX" for="ch" forName="left_44_1" refType="w" fact="0.24"/>
        <dgm:constr type="w" for="ch" forName="left_44_2" refType="w" fact="0.36"/>
        <dgm:constr type="h" for="ch" forName="left_44_2" refType="h" fact="0.154"/>
        <dgm:constr type="b" for="ch" forName="left_44_2" refType="h" fact="0.559"/>
        <dgm:constr type="ctrX" for="ch" forName="left_44_2" refType="w" fact="0.24"/>
        <dgm:constr type="w" for="ch" forName="left_44_3" refType="w" fact="0.36"/>
        <dgm:constr type="h" for="ch" forName="left_44_3" refType="h" fact="0.154"/>
        <dgm:constr type="b" for="ch" forName="left_44_3" refType="h" fact="0.393"/>
        <dgm:constr type="ctrX" for="ch" forName="left_44_3" refType="w" fact="0.24"/>
        <dgm:constr type="w" for="ch" forName="left_44_4" refType="w" fact="0.36"/>
        <dgm:constr type="h" for="ch" forName="left_44_4" refType="h" fact="0.154"/>
        <dgm:constr type="b" for="ch" forName="left_44_4" refType="h" fact="0.224"/>
        <dgm:constr type="ctrX" for="ch" forName="left_44_4" refType="w" fact="0.24"/>
      </dgm:constrLst>
      <dgm:ruleLst/>
      <dgm:layoutNode name="dummyMaxCanvas_ChildArea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fulcrum" styleLbl="alignAccFollowNode1">
        <dgm:alg type="sp"/>
        <dgm:shape xmlns:r="http://schemas.openxmlformats.org/officeDocument/2006/relationships" type="triangle" r:blip="">
          <dgm:adjLst/>
        </dgm:shape>
        <dgm:presOf/>
        <dgm:constrLst/>
        <dgm:ruleLst/>
      </dgm:layoutNode>
      <dgm:choose name="Name0">
        <dgm:if name="Name1" axis="ch ch" ptType="node node" st="1 1" cnt="1 0" func="cnt" op="equ" val="0">
          <dgm:choose name="Name2">
            <dgm:if name="Name3" axis="ch ch" ptType="node node" st="2 1" cnt="1 0" func="cnt" op="equ" val="0">
              <dgm:layoutNode name="balance_00" styleLbl="alignAccFollowNode1">
                <dgm:varLst>
                  <dgm:bulletEnabled val="1"/>
                </dgm:varLst>
                <dgm:alg type="sp"/>
                <dgm:shape xmlns:r="http://schemas.openxmlformats.org/officeDocument/2006/relationships" type="rect" r:blip="">
                  <dgm:adjLst/>
                </dgm:shape>
                <dgm:presOf/>
                <dgm:constrLst/>
                <dgm:ruleLst/>
              </dgm:layoutNode>
            </dgm:if>
            <dgm:else name="Name4">
              <dgm:choose name="Name5">
                <dgm:if name="Name6" axis="ch ch" ptType="node node" st="2 1" cnt="1 0" func="cnt" op="equ" val="1">
                  <dgm:layoutNode name="balance_01" styleLbl="alignAccFollowNode1">
                    <dgm:varLst>
                      <dgm:bulletEnabled val="1"/>
                    </dgm:varLst>
                    <dgm:alg type="sp"/>
                    <dgm:shape xmlns:r="http://schemas.openxmlformats.org/officeDocument/2006/relationships" rot="4" type="rect" r:blip="">
                      <dgm:adjLst/>
                    </dgm:shape>
                    <dgm:presOf/>
                    <dgm:constrLst/>
                    <dgm:ruleLst/>
                  </dgm:layoutNode>
                  <dgm:layoutNode name="right_01_1" styleLbl="node1">
                    <dgm:varLst>
                      <dgm:bulletEnabled val="1"/>
                    </dgm:varLst>
                    <dgm:alg type="tx"/>
                    <dgm:shape xmlns:r="http://schemas.openxmlformats.org/officeDocument/2006/relationships" rot="4" type="roundRect" r:blip="">
                      <dgm:adjLst/>
                    </dgm:shape>
                    <dgm:presOf axis="ch ch desOrSelf" ptType="node node node" st="2 1 1" cnt="1 1 0"/>
                    <dgm:constrLst>
                      <dgm:constr type="lMarg" refType="primFontSz" fact="0.3"/>
                      <dgm:constr type="rMarg" refType="primFontSz" fact="0.3"/>
                      <dgm:constr type="tMarg" refType="primFontSz" fact="0.3"/>
                      <dgm:constr type="bMarg" refType="primFontSz" fact="0.3"/>
                    </dgm:constrLst>
                    <dgm:ruleLst>
                      <dgm:rule type="primFontSz" val="5" fact="NaN" max="NaN"/>
                    </dgm:ruleLst>
                  </dgm:layoutNode>
                </dgm:if>
                <dgm:else name="Name7">
                  <dgm:choose name="Name8">
                    <dgm:if name="Name9" axis="ch ch" ptType="node node" st="2 1" cnt="1 0" func="cnt" op="equ" val="2">
                      <dgm:layoutNode name="balance_02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rot="4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right_02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4" type="roundRect" r:blip="">
                          <dgm:adjLst/>
                        </dgm:shape>
                        <dgm:presOf axis="ch ch desOrSelf" ptType="node node node" st="2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right_02_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4" type="roundRect" r:blip="">
                          <dgm:adjLst/>
                        </dgm:shape>
                        <dgm:presOf axis="ch ch desOrSelf" ptType="node node node" st="2 2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10">
                      <dgm:choose name="Name11">
                        <dgm:if name="Name12" axis="ch ch" ptType="node node" st="2 1" cnt="1 0" func="cnt" op="equ" val="3">
                          <dgm:layoutNode name="balance_03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right_03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03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03_3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3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13">
                          <dgm:choose name="Name14">
                            <dgm:if name="Name15" axis="ch ch" ptType="node node" st="2 1" cnt="1 0" func="cnt" op="gte" val="4">
                              <dgm:layoutNode name="balance_04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04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4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4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16"/>
                          </dgm:choose>
                        </dgm:else>
                      </dgm:choose>
                    </dgm:else>
                  </dgm:choose>
                </dgm:else>
              </dgm:choose>
            </dgm:else>
          </dgm:choose>
        </dgm:if>
        <dgm:else name="Name17">
          <dgm:choose name="Name18">
            <dgm:if name="Name19" axis="ch ch" ptType="node node" st="1 1" cnt="1 0" func="cnt" op="equ" val="1">
              <dgm:choose name="Name20">
                <dgm:if name="Name21" axis="ch ch" ptType="node node" st="2 1" cnt="1 0" func="cnt" op="equ" val="0">
                  <dgm:layoutNode name="balance_10" styleLbl="alignAccFollowNode1">
                    <dgm:varLst>
                      <dgm:bulletEnabled val="1"/>
                    </dgm:varLst>
                    <dgm:alg type="sp"/>
                    <dgm:shape xmlns:r="http://schemas.openxmlformats.org/officeDocument/2006/relationships" rot="-4" type="rect" r:blip="">
                      <dgm:adjLst/>
                    </dgm:shape>
                    <dgm:presOf/>
                    <dgm:constrLst/>
                    <dgm:ruleLst/>
                  </dgm:layoutNode>
                  <dgm:layoutNode name="left_10_1" styleLbl="node1">
                    <dgm:varLst>
                      <dgm:bulletEnabled val="1"/>
                    </dgm:varLst>
                    <dgm:alg type="tx"/>
                    <dgm:shape xmlns:r="http://schemas.openxmlformats.org/officeDocument/2006/relationships" rot="-4" type="roundRect" r:blip="">
                      <dgm:adjLst/>
                    </dgm:shape>
                    <dgm:presOf axis="ch ch desOrSelf" ptType="node node node" st="1 1 1" cnt="1 1 0"/>
                    <dgm:constrLst>
                      <dgm:constr type="lMarg" refType="primFontSz" fact="0.3"/>
                      <dgm:constr type="rMarg" refType="primFontSz" fact="0.3"/>
                      <dgm:constr type="tMarg" refType="primFontSz" fact="0.3"/>
                      <dgm:constr type="bMarg" refType="primFontSz" fact="0.3"/>
                    </dgm:constrLst>
                    <dgm:ruleLst>
                      <dgm:rule type="primFontSz" val="5" fact="NaN" max="NaN"/>
                    </dgm:ruleLst>
                  </dgm:layoutNode>
                </dgm:if>
                <dgm:else name="Name22">
                  <dgm:choose name="Name23">
                    <dgm:if name="Name24" axis="ch ch" ptType="node node" st="2 1" cnt="1 0" func="cnt" op="equ" val="1">
                      <dgm:layoutNode name="balance_11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left_11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ch ch desOrSelf" ptType="node node node" st="1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right_11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ch ch desOrSelf" ptType="node node node" st="2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25">
                      <dgm:choose name="Name26">
                        <dgm:if name="Name27" axis="ch ch" ptType="node node" st="2 1" cnt="1 0" func="cnt" op="equ" val="2">
                          <dgm:layoutNode name="balance_12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right_12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12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12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28">
                          <dgm:choose name="Name29">
                            <dgm:if name="Name30" axis="ch ch" ptType="node node" st="2 1" cnt="1 0" func="cnt" op="equ" val="3">
                              <dgm:layoutNode name="balance_13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13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13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13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13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31">
                              <dgm:choose name="Name32">
                                <dgm:if name="Name33" axis="ch ch" ptType="node node" st="2 1" cnt="1 0" func="cnt" op="gte" val="4">
                                  <dgm:layoutNode name="balance_14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right_14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4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4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14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34"/>
                              </dgm:choose>
                            </dgm:else>
                          </dgm:choose>
                        </dgm:else>
                      </dgm:choose>
                    </dgm:else>
                  </dgm:choose>
                </dgm:else>
              </dgm:choose>
            </dgm:if>
            <dgm:else name="Name35">
              <dgm:choose name="Name36">
                <dgm:if name="Name37" axis="ch ch" ptType="node node" st="1 1" cnt="1 0" func="cnt" op="equ" val="2">
                  <dgm:choose name="Name38">
                    <dgm:if name="Name39" axis="ch ch" ptType="node node" st="2 1" cnt="1 0" func="cnt" op="equ" val="0">
                      <dgm:layoutNode name="balance_20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rot="-4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left_20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-4" type="roundRect" r:blip="">
                          <dgm:adjLst/>
                        </dgm:shape>
                        <dgm:presOf axis="ch ch desOrSelf" ptType="node node node" st="1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left_20_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-4" type="roundRect" r:blip="">
                          <dgm:adjLst/>
                        </dgm:shape>
                        <dgm:presOf axis="ch ch desOrSelf" ptType="node node node" st="1 2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40">
                      <dgm:choose name="Name41">
                        <dgm:if name="Name42" axis="ch ch" ptType="node node" st="2 1" cnt="1 0" func="cnt" op="equ" val="1">
                          <dgm:layoutNode name="balance_21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-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left_21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21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21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43">
                          <dgm:choose name="Name44">
                            <dgm:if name="Name45" axis="ch ch" ptType="node node" st="2 1" cnt="1 0" func="cnt" op="equ" val="2">
                              <dgm:layoutNode name="balance_22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22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22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22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22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46">
                              <dgm:choose name="Name47">
                                <dgm:if name="Name48" axis="ch ch" ptType="node node" st="2 1" cnt="1 0" func="cnt" op="equ" val="3">
                                  <dgm:layoutNode name="balance_23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right_23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23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23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23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23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49">
                                  <dgm:choose name="Name50">
                                    <dgm:if name="Name51" axis="ch ch" ptType="node node" st="2 1" cnt="1 0" func="cnt" op="gte" val="4">
                                      <dgm:layoutNode name="balance_24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rot="4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right_24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4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4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24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24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52"/>
                                  </dgm:choose>
                                </dgm:else>
                              </dgm:choose>
                            </dgm:else>
                          </dgm:choose>
                        </dgm:else>
                      </dgm:choose>
                    </dgm:else>
                  </dgm:choose>
                </dgm:if>
                <dgm:else name="Name53">
                  <dgm:choose name="Name54">
                    <dgm:if name="Name55" axis="ch ch" ptType="node node" st="1 1" cnt="1 0" func="cnt" op="equ" val="3">
                      <dgm:choose name="Name56">
                        <dgm:if name="Name57" axis="ch ch" ptType="node node" st="2 1" cnt="1 0" func="cnt" op="equ" val="0">
                          <dgm:layoutNode name="balance_30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-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left_30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30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30_3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3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58">
                          <dgm:choose name="Name59">
                            <dgm:if name="Name60" axis="ch ch" ptType="node node" st="2 1" cnt="1 0" func="cnt" op="equ" val="1">
                              <dgm:layoutNode name="balance_31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-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left_31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31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31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31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61">
                              <dgm:choose name="Name62">
                                <dgm:if name="Name63" axis="ch ch" ptType="node node" st="2 1" cnt="1 0" func="cnt" op="equ" val="2">
                                  <dgm:layoutNode name="balance_32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-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left_32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32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32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32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32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64">
                                  <dgm:choose name="Name65">
                                    <dgm:if name="Name66" axis="ch ch" ptType="node node" st="2 1" cnt="1 0" func="cnt" op="equ" val="3">
                                      <dgm:layoutNode name="balance_33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right_33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33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33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67">
                                      <dgm:choose name="Name68">
                                        <dgm:if name="Name69" axis="ch ch" ptType="node node" st="2 1" cnt="1 0" func="cnt" op="gte" val="4">
                                          <dgm:layoutNode name="balance_34" styleLbl="alignAccFollowNode1">
                                            <dgm:varLst>
                                              <dgm:bulletEnabled val="1"/>
                                            </dgm:varLst>
                                            <dgm:alg type="sp"/>
                                            <dgm:shape xmlns:r="http://schemas.openxmlformats.org/officeDocument/2006/relationships" rot="4" type="rect" r:blip="">
                                              <dgm:adjLst/>
                                            </dgm:shape>
                                            <dgm:presOf/>
                                            <dgm:constrLst/>
                                            <dgm:ruleLst/>
                                          </dgm:layoutNode>
                                          <dgm:layoutNode name="right_34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4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4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</dgm:if>
                                        <dgm:else name="Name70"/>
                                      </dgm:choose>
                                    </dgm:else>
                                  </dgm:choose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71">
                      <dgm:choose name="Name72">
                        <dgm:if name="Name73" axis="ch ch" ptType="node node" st="1 1" cnt="1 0" func="cnt" op="gte" val="4">
                          <dgm:choose name="Name74">
                            <dgm:if name="Name75" axis="ch ch" ptType="node node" st="2 1" cnt="1 0" func="cnt" op="equ" val="0">
                              <dgm:layoutNode name="balance_40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-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left_40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4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4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76">
                              <dgm:choose name="Name77">
                                <dgm:if name="Name78" axis="ch ch" ptType="node node" st="2 1" cnt="1 0" func="cnt" op="equ" val="1">
                                  <dgm:layoutNode name="balance_41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-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left_41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4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4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41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79">
                                  <dgm:choose name="Name80">
                                    <dgm:if name="Name81" axis="ch ch" ptType="node node" st="2 1" cnt="1 0" func="cnt" op="equ" val="2">
                                      <dgm:layoutNode name="balance_42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rot="-4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left_42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4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4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42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42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82">
                                      <dgm:choose name="Name83">
                                        <dgm:if name="Name84" axis="ch ch" ptType="node node" st="2 1" cnt="1 0" func="cnt" op="equ" val="3">
                                          <dgm:layoutNode name="balance_43" styleLbl="alignAccFollowNode1">
                                            <dgm:varLst>
                                              <dgm:bulletEnabled val="1"/>
                                            </dgm:varLst>
                                            <dgm:alg type="sp"/>
                                            <dgm:shape xmlns:r="http://schemas.openxmlformats.org/officeDocument/2006/relationships" rot="-4" type="rect" r:blip="">
                                              <dgm:adjLst/>
                                            </dgm:shape>
                                            <dgm:presOf/>
                                            <dgm:constrLst/>
                                            <dgm:ruleLst/>
                                          </dgm:layoutNode>
                                          <dgm:layoutNode name="left_43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4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4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</dgm:if>
                                        <dgm:else name="Name85">
                                          <dgm:choose name="Name86">
                                            <dgm:if name="Name87" axis="ch ch" ptType="node node" st="2 1" cnt="1 0" func="cnt" op="gte" val="4">
                                              <dgm:layoutNode name="balance_44" styleLbl="alignAccFollowNode1">
                                                <dgm:varLst>
                                                  <dgm:bulletEnabled val="1"/>
                                                </dgm:varLst>
                                                <dgm:alg type="sp"/>
                                                <dgm:shape xmlns:r="http://schemas.openxmlformats.org/officeDocument/2006/relationships" type="rect" r:blip="">
                                                  <dgm:adjLst/>
                                                </dgm:shape>
                                                <dgm:presOf/>
                                                <dgm:constrLst/>
                                                <dgm:ruleLst/>
                                              </dgm:layoutNode>
                                              <dgm:layoutNode name="right_44_1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1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2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2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3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3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4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4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1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1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2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2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3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3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4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4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</dgm:if>
                                            <dgm:else name="Name88"/>
                                          </dgm:choose>
                                        </dgm:else>
                                      </dgm:choose>
                                    </dgm:else>
                                  </dgm:choose>
                                </dgm:else>
                              </dgm:choose>
                            </dgm:else>
                          </dgm:choose>
                        </dgm:if>
                        <dgm:else name="Name89"/>
                      </dgm:choose>
                    </dgm:else>
                  </dgm:choose>
                </dgm:else>
              </dgm:choose>
            </dgm:else>
          </dgm:choose>
        </dgm:else>
      </dgm:choose>
    </dgm:layoutNode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balance1">
  <dgm:title val=""/>
  <dgm:desc val=""/>
  <dgm:catLst>
    <dgm:cat type="relationship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25" srcId="2" destId="23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2"/>
        <dgm:pt modelId="21"/>
        <dgm:pt modelId="22"/>
        <dgm:pt modelId="23"/>
      </dgm:ptLst>
      <dgm:cxnLst>
        <dgm:cxn modelId="4" srcId="0" destId="1" srcOrd="0" destOrd="0"/>
        <dgm:cxn modelId="5" srcId="0" destId="2" srcOrd="1" destOrd="0"/>
        <dgm:cxn modelId="15" srcId="1" destId="11" srcOrd="0" destOrd="0"/>
        <dgm:cxn modelId="16" srcId="1" destId="12" srcOrd="0" destOrd="0"/>
        <dgm:cxn modelId="17" srcId="1" destId="13" srcOrd="0" destOrd="0"/>
        <dgm:cxn modelId="25" srcId="2" destId="21" srcOrd="0" destOrd="0"/>
        <dgm:cxn modelId="26" srcId="2" destId="22" srcOrd="0" destOrd="0"/>
        <dgm:cxn modelId="27" srcId="2" destId="23" srcOrd="0" destOrd="0"/>
      </dgm:cxnLst>
      <dgm:bg/>
      <dgm:whole/>
    </dgm:dataModel>
  </dgm:clrData>
  <dgm:layoutNode name="outerComposite">
    <dgm:varLst>
      <dgm:chMax val="2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>
      <dgm:constr type="h" for="ch" forName="parentComposite" refType="h" refFor="ch" refForName="dummyMaxCanvas" op="equ" fact="0.2"/>
      <dgm:constr type="t" for="ch" forName="parentComposite"/>
      <dgm:constr type="h" for="ch" forName="childrenComposite" refType="h" refFor="ch" refForName="dummyMaxCanvas" op="equ" fact="0.8"/>
      <dgm:constr type="t" for="ch" forName="childrenComposite" refType="h" refFor="ch" refForName="dummyMaxCanvas" fact="0.2"/>
    </dgm:constrLst>
    <dgm:ruleLst/>
    <dgm:layoutNode name="dummyMaxCanvas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arentComposite">
      <dgm:alg type="composite"/>
      <dgm:shape xmlns:r="http://schemas.openxmlformats.org/officeDocument/2006/relationships" r:blip="">
        <dgm:adjLst/>
      </dgm:shape>
      <dgm:presOf/>
      <dgm:constrLst>
        <dgm:constr type="w" for="ch" forName="parent1" refType="w" fact="0.36"/>
        <dgm:constr type="ctrX" for="ch" forName="parent1" refType="w" fact="0.24"/>
        <dgm:constr type="w" for="ch" forName="parent2" refType="w" fact="0.36"/>
        <dgm:constr type="ctrX" for="ch" forName="parent2" refType="w" fact="0.76"/>
        <dgm:constr type="primFontSz" for="ch" ptType="node" op="equ"/>
      </dgm:constrLst>
      <dgm:ruleLst/>
      <dgm:layoutNode name="parent1" styleLbl="alignAccFollowNode1">
        <dgm:varLst>
          <dgm:chMax val="4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ch" ptType="node" cnt="1"/>
        <dgm:constrLst>
          <dgm:constr type="primFontSz" val="65"/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parent2" styleLbl="alignAccFollowNode1">
        <dgm:varLst>
          <dgm:chMax val="4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ch" ptType="node" st="2" cnt="1"/>
        <dgm:constrLst>
          <dgm:constr type="primFontSz" val="65"/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</dgm:layoutNode>
    <dgm:layoutNode name="childrenComposite">
      <dgm:alg type="composite"/>
      <dgm:shape xmlns:r="http://schemas.openxmlformats.org/officeDocument/2006/relationships" r:blip="">
        <dgm:adjLst/>
      </dgm:shape>
      <dgm:presOf/>
      <dgm:constrLst>
        <dgm:constr type="primFontSz" for="ch" ptType="node" op="equ" val="65"/>
        <dgm:constr type="w" for="ch" forName="fulcrum" refType="w" fact="0.15"/>
        <dgm:constr type="h" for="ch" forName="fulcrum" refType="w" refFor="ch" refForName="fulcrum"/>
        <dgm:constr type="b" for="ch" forName="fulcrum" refType="h"/>
        <dgm:constr type="ctrX" for="ch" forName="fulcrum" refType="w" fact="0.5"/>
        <dgm:constr type="w" for="ch" forName="balance_00" refType="w" fact="0.9"/>
        <dgm:constr type="h" for="ch" forName="balance_00" refType="h" fact="0.076"/>
        <dgm:constr type="b" for="ch" forName="balance_00" refType="h" fact="0.81"/>
        <dgm:constr type="ctrX" for="ch" forName="balance_00" refType="w" fact="0.5"/>
        <dgm:constr type="w" for="ch" forName="balance_01" refType="w"/>
        <dgm:constr type="h" for="ch" forName="balance_01" refType="h" fact="0.157"/>
        <dgm:constr type="b" for="ch" forName="balance_01" refType="h" fact="0.85"/>
        <dgm:constr type="ctrX" for="ch" forName="balance_01" refType="w" fact="0.5"/>
        <dgm:constr type="w" for="ch" forName="balance_02" refType="w"/>
        <dgm:constr type="h" for="ch" forName="balance_02" refType="h" fact="0.157"/>
        <dgm:constr type="b" for="ch" forName="balance_02" refType="h" fact="0.85"/>
        <dgm:constr type="ctrX" for="ch" forName="balance_02" refType="w" fact="0.5"/>
        <dgm:constr type="w" for="ch" forName="balance_03" refType="w"/>
        <dgm:constr type="h" for="ch" forName="balance_03" refType="h" fact="0.157"/>
        <dgm:constr type="b" for="ch" forName="balance_03" refType="h" fact="0.85"/>
        <dgm:constr type="ctrX" for="ch" forName="balance_03" refType="w" fact="0.5"/>
        <dgm:constr type="w" for="ch" forName="balance_04" refType="w"/>
        <dgm:constr type="h" for="ch" forName="balance_04" refType="h" fact="0.157"/>
        <dgm:constr type="b" for="ch" forName="balance_04" refType="h" fact="0.85"/>
        <dgm:constr type="ctrX" for="ch" forName="balance_04" refType="w" fact="0.5"/>
        <dgm:constr type="w" for="ch" forName="balance_10" refType="w"/>
        <dgm:constr type="h" for="ch" forName="balance_10" refType="h" fact="0.157"/>
        <dgm:constr type="b" for="ch" forName="balance_10" refType="h" fact="0.85"/>
        <dgm:constr type="ctrX" for="ch" forName="balance_10" refType="w" fact="0.5"/>
        <dgm:constr type="w" for="ch" forName="balance_11" refType="w" fact="0.9"/>
        <dgm:constr type="h" for="ch" forName="balance_11" refType="h" fact="0.076"/>
        <dgm:constr type="b" for="ch" forName="balance_11" refType="h" fact="0.81"/>
        <dgm:constr type="ctrX" for="ch" forName="balance_11" refType="w" fact="0.5"/>
        <dgm:constr type="w" for="ch" forName="balance_12" refType="w"/>
        <dgm:constr type="h" for="ch" forName="balance_12" refType="h" fact="0.157"/>
        <dgm:constr type="b" for="ch" forName="balance_12" refType="h" fact="0.85"/>
        <dgm:constr type="ctrX" for="ch" forName="balance_12" refType="w" fact="0.5"/>
        <dgm:constr type="w" for="ch" forName="balance_13" refType="w"/>
        <dgm:constr type="h" for="ch" forName="balance_13" refType="h" fact="0.157"/>
        <dgm:constr type="b" for="ch" forName="balance_13" refType="h" fact="0.85"/>
        <dgm:constr type="ctrX" for="ch" forName="balance_13" refType="w" fact="0.5"/>
        <dgm:constr type="w" for="ch" forName="balance_14" refType="w"/>
        <dgm:constr type="h" for="ch" forName="balance_14" refType="h" fact="0.157"/>
        <dgm:constr type="b" for="ch" forName="balance_14" refType="h" fact="0.85"/>
        <dgm:constr type="ctrX" for="ch" forName="balance_14" refType="w" fact="0.5"/>
        <dgm:constr type="w" for="ch" forName="balance_20" refType="w"/>
        <dgm:constr type="h" for="ch" forName="balance_20" refType="h" fact="0.157"/>
        <dgm:constr type="b" for="ch" forName="balance_20" refType="h" fact="0.85"/>
        <dgm:constr type="ctrX" for="ch" forName="balance_20" refType="w" fact="0.5"/>
        <dgm:constr type="w" for="ch" forName="balance_21" refType="w"/>
        <dgm:constr type="h" for="ch" forName="balance_21" refType="h" fact="0.157"/>
        <dgm:constr type="b" for="ch" forName="balance_21" refType="h" fact="0.85"/>
        <dgm:constr type="ctrX" for="ch" forName="balance_21" refType="w" fact="0.5"/>
        <dgm:constr type="w" for="ch" forName="balance_22" refType="w" fact="0.9"/>
        <dgm:constr type="h" for="ch" forName="balance_22" refType="h" fact="0.076"/>
        <dgm:constr type="b" for="ch" forName="balance_22" refType="h" fact="0.81"/>
        <dgm:constr type="ctrX" for="ch" forName="balance_22" refType="w" fact="0.5"/>
        <dgm:constr type="w" for="ch" forName="balance_23" refType="w"/>
        <dgm:constr type="h" for="ch" forName="balance_23" refType="h" fact="0.157"/>
        <dgm:constr type="b" for="ch" forName="balance_23" refType="h" fact="0.85"/>
        <dgm:constr type="ctrX" for="ch" forName="balance_23" refType="w" fact="0.5"/>
        <dgm:constr type="w" for="ch" forName="balance_24" refType="w"/>
        <dgm:constr type="h" for="ch" forName="balance_24" refType="h" fact="0.157"/>
        <dgm:constr type="b" for="ch" forName="balance_24" refType="h" fact="0.85"/>
        <dgm:constr type="ctrX" for="ch" forName="balance_24" refType="w" fact="0.5"/>
        <dgm:constr type="w" for="ch" forName="balance_30" refType="w"/>
        <dgm:constr type="h" for="ch" forName="balance_30" refType="h" fact="0.157"/>
        <dgm:constr type="b" for="ch" forName="balance_30" refType="h" fact="0.85"/>
        <dgm:constr type="ctrX" for="ch" forName="balance_30" refType="w" fact="0.5"/>
        <dgm:constr type="w" for="ch" forName="balance_31" refType="w"/>
        <dgm:constr type="h" for="ch" forName="balance_31" refType="h" fact="0.157"/>
        <dgm:constr type="b" for="ch" forName="balance_31" refType="h" fact="0.85"/>
        <dgm:constr type="ctrX" for="ch" forName="balance_31" refType="w" fact="0.5"/>
        <dgm:constr type="w" for="ch" forName="balance_32" refType="w"/>
        <dgm:constr type="h" for="ch" forName="balance_32" refType="h" fact="0.157"/>
        <dgm:constr type="b" for="ch" forName="balance_32" refType="h" fact="0.85"/>
        <dgm:constr type="ctrX" for="ch" forName="balance_32" refType="w" fact="0.5"/>
        <dgm:constr type="w" for="ch" forName="balance_33" refType="w" fact="0.9"/>
        <dgm:constr type="h" for="ch" forName="balance_33" refType="h" fact="0.076"/>
        <dgm:constr type="b" for="ch" forName="balance_33" refType="h" fact="0.81"/>
        <dgm:constr type="ctrX" for="ch" forName="balance_33" refType="w" fact="0.5"/>
        <dgm:constr type="w" for="ch" forName="balance_34" refType="w"/>
        <dgm:constr type="h" for="ch" forName="balance_34" refType="h" fact="0.157"/>
        <dgm:constr type="b" for="ch" forName="balance_34" refType="h" fact="0.85"/>
        <dgm:constr type="ctrX" for="ch" forName="balance_34" refType="w" fact="0.5"/>
        <dgm:constr type="w" for="ch" forName="balance_40" refType="w"/>
        <dgm:constr type="h" for="ch" forName="balance_40" refType="h" fact="0.157"/>
        <dgm:constr type="b" for="ch" forName="balance_40" refType="h" fact="0.85"/>
        <dgm:constr type="ctrX" for="ch" forName="balance_40" refType="w" fact="0.5"/>
        <dgm:constr type="w" for="ch" forName="balance_41" refType="w"/>
        <dgm:constr type="h" for="ch" forName="balance_41" refType="h" fact="0.157"/>
        <dgm:constr type="b" for="ch" forName="balance_41" refType="h" fact="0.85"/>
        <dgm:constr type="ctrX" for="ch" forName="balance_41" refType="w" fact="0.5"/>
        <dgm:constr type="w" for="ch" forName="balance_42" refType="w"/>
        <dgm:constr type="h" for="ch" forName="balance_42" refType="h" fact="0.157"/>
        <dgm:constr type="b" for="ch" forName="balance_42" refType="h" fact="0.85"/>
        <dgm:constr type="ctrX" for="ch" forName="balance_42" refType="w" fact="0.5"/>
        <dgm:constr type="w" for="ch" forName="balance_43" refType="w"/>
        <dgm:constr type="h" for="ch" forName="balance_43" refType="h" fact="0.157"/>
        <dgm:constr type="b" for="ch" forName="balance_43" refType="h" fact="0.85"/>
        <dgm:constr type="ctrX" for="ch" forName="balance_43" refType="w" fact="0.5"/>
        <dgm:constr type="w" for="ch" forName="balance_44" refType="w" fact="0.9"/>
        <dgm:constr type="h" for="ch" forName="balance_44" refType="h" fact="0.076"/>
        <dgm:constr type="b" for="ch" forName="balance_44" refType="h" fact="0.81"/>
        <dgm:constr type="ctrX" for="ch" forName="balance_44" refType="w" fact="0.5"/>
        <dgm:constr type="w" for="ch" forName="right_01_1" refType="w" fact="0.4"/>
        <dgm:constr type="h" for="ch" forName="right_01_1" refType="h" fact="0.7"/>
        <dgm:constr type="b" for="ch" forName="right_01_1" refType="h" fact="0.76"/>
        <dgm:constr type="ctrX" for="ch" forName="right_01_1" refType="w" fact="0.78"/>
        <dgm:constr type="w" for="ch" forName="left_10_1" refType="w" fact="0.4"/>
        <dgm:constr type="h" for="ch" forName="left_10_1" refType="h" fact="0.7"/>
        <dgm:constr type="b" for="ch" forName="left_10_1" refType="h" fact="0.76"/>
        <dgm:constr type="ctrX" for="ch" forName="left_10_1" refType="w" fact="0.22"/>
        <dgm:constr type="w" for="ch" forName="right_11_1" refType="w" fact="0.36"/>
        <dgm:constr type="h" for="ch" forName="right_11_1" refType="h" fact="0.67"/>
        <dgm:constr type="b" for="ch" forName="right_11_1" refType="h" fact="0.725"/>
        <dgm:constr type="ctrX" for="ch" forName="right_11_1" refType="w" fact="0.76"/>
        <dgm:constr type="w" for="ch" forName="left_11_1" refType="w" fact="0.36"/>
        <dgm:constr type="h" for="ch" forName="left_11_1" refType="h" fact="0.67"/>
        <dgm:constr type="b" for="ch" forName="left_11_1" refType="h" fact="0.725"/>
        <dgm:constr type="ctrX" for="ch" forName="left_11_1" refType="w" fact="0.24"/>
        <dgm:constr type="w" for="ch" forName="right_02_1" refType="w" fact="0.388"/>
        <dgm:constr type="h" for="ch" forName="right_02_1" refType="h" fact="0.36"/>
        <dgm:constr type="b" for="ch" forName="right_02_1" refType="h" fact="0.76"/>
        <dgm:constr type="ctrX" for="ch" forName="right_02_1" refType="w" fact="0.77"/>
        <dgm:constr type="w" for="ch" forName="right_02_2" refType="w" fact="0.388"/>
        <dgm:constr type="h" for="ch" forName="right_02_2" refType="h" fact="0.36"/>
        <dgm:constr type="b" for="ch" forName="right_02_2" refType="h" fact="0.42"/>
        <dgm:constr type="ctrX" for="ch" forName="right_02_2" refType="w" fact="0.79"/>
        <dgm:constr type="w" for="ch" forName="left_20_1" refType="w" fact="0.388"/>
        <dgm:constr type="h" for="ch" forName="left_20_1" refType="h" fact="0.36"/>
        <dgm:constr type="b" for="ch" forName="left_20_1" refType="h" fact="0.76"/>
        <dgm:constr type="ctrX" for="ch" forName="left_20_1" refType="w" fact="0.23"/>
        <dgm:constr type="w" for="ch" forName="left_20_2" refType="w" fact="0.388"/>
        <dgm:constr type="h" for="ch" forName="left_20_2" refType="h" fact="0.36"/>
        <dgm:constr type="b" for="ch" forName="left_20_2" refType="h" fact="0.42"/>
        <dgm:constr type="ctrX" for="ch" forName="left_20_2" refType="w" fact="0.21"/>
        <dgm:constr type="w" for="ch" forName="right_12_1" refType="w" fact="0.388"/>
        <dgm:constr type="h" for="ch" forName="right_12_1" refType="h" fact="0.36"/>
        <dgm:constr type="b" for="ch" forName="right_12_1" refType="h" fact="0.76"/>
        <dgm:constr type="ctrX" for="ch" forName="right_12_1" refType="w" fact="0.77"/>
        <dgm:constr type="w" for="ch" forName="right_12_2" refType="w" fact="0.388"/>
        <dgm:constr type="h" for="ch" forName="right_12_2" refType="h" fact="0.36"/>
        <dgm:constr type="b" for="ch" forName="right_12_2" refType="h" fact="0.42"/>
        <dgm:constr type="ctrX" for="ch" forName="right_12_2" refType="w" fact="0.79"/>
        <dgm:constr type="w" for="ch" forName="left_12_1" refType="w" fact="0.388"/>
        <dgm:constr type="h" for="ch" forName="left_12_1" refType="h" fact="0.36"/>
        <dgm:constr type="b" for="ch" forName="left_12_1" refType="h" fact="0.715"/>
        <dgm:constr type="ctrX" for="ch" forName="left_12_1" refType="w" fact="0.255"/>
        <dgm:constr type="w" for="ch" forName="right_22_1" refType="w" fact="0.36"/>
        <dgm:constr type="h" for="ch" forName="right_22_1" refType="h" fact="0.32"/>
        <dgm:constr type="b" for="ch" forName="right_22_1" refType="h" fact="0.725"/>
        <dgm:constr type="ctrX" for="ch" forName="right_22_1" refType="w" fact="0.76"/>
        <dgm:constr type="w" for="ch" forName="right_22_2" refType="w" fact="0.36"/>
        <dgm:constr type="h" for="ch" forName="right_22_2" refType="h" fact="0.32"/>
        <dgm:constr type="b" for="ch" forName="right_22_2" refType="h" fact="0.39"/>
        <dgm:constr type="ctrX" for="ch" forName="right_22_2" refType="w" fact="0.76"/>
        <dgm:constr type="w" for="ch" forName="left_22_1" refType="w" fact="0.36"/>
        <dgm:constr type="h" for="ch" forName="left_22_1" refType="h" fact="0.32"/>
        <dgm:constr type="b" for="ch" forName="left_22_1" refType="h" fact="0.725"/>
        <dgm:constr type="ctrX" for="ch" forName="left_22_1" refType="w" fact="0.24"/>
        <dgm:constr type="w" for="ch" forName="left_22_2" refType="w" fact="0.36"/>
        <dgm:constr type="h" for="ch" forName="left_22_2" refType="h" fact="0.32"/>
        <dgm:constr type="b" for="ch" forName="left_22_2" refType="h" fact="0.39"/>
        <dgm:constr type="ctrX" for="ch" forName="left_22_2" refType="w" fact="0.24"/>
        <dgm:constr type="w" for="ch" forName="left_21_1" refType="w" fact="0.388"/>
        <dgm:constr type="h" for="ch" forName="left_21_1" refType="h" fact="0.36"/>
        <dgm:constr type="b" for="ch" forName="left_21_1" refType="h" fact="0.76"/>
        <dgm:constr type="ctrX" for="ch" forName="left_21_1" refType="w" fact="0.23"/>
        <dgm:constr type="w" for="ch" forName="left_21_2" refType="w" fact="0.388"/>
        <dgm:constr type="h" for="ch" forName="left_21_2" refType="h" fact="0.36"/>
        <dgm:constr type="b" for="ch" forName="left_21_2" refType="h" fact="0.42"/>
        <dgm:constr type="ctrX" for="ch" forName="left_21_2" refType="w" fact="0.21"/>
        <dgm:constr type="w" for="ch" forName="right_21_1" refType="w" fact="0.388"/>
        <dgm:constr type="h" for="ch" forName="right_21_1" refType="h" fact="0.36"/>
        <dgm:constr type="b" for="ch" forName="right_21_1" refType="h" fact="0.715"/>
        <dgm:constr type="ctrX" for="ch" forName="right_21_1" refType="w" fact="0.745"/>
        <dgm:constr type="w" for="ch" forName="right_03_1" refType="w" fact="0.37"/>
        <dgm:constr type="h" for="ch" forName="right_03_1" refType="h" fact="0.24"/>
        <dgm:constr type="b" for="ch" forName="right_03_1" refType="h" fact="0.76"/>
        <dgm:constr type="ctrX" for="ch" forName="right_03_1" refType="w" fact="0.77"/>
        <dgm:constr type="w" for="ch" forName="right_03_2" refType="w" fact="0.37"/>
        <dgm:constr type="h" for="ch" forName="right_03_2" refType="h" fact="0.24"/>
        <dgm:constr type="b" for="ch" forName="right_03_2" refType="h" fact="0.535"/>
        <dgm:constr type="ctrX" for="ch" forName="right_03_2" refType="w" fact="0.783"/>
        <dgm:constr type="w" for="ch" forName="right_03_3" refType="w" fact="0.37"/>
        <dgm:constr type="h" for="ch" forName="right_03_3" refType="h" fact="0.24"/>
        <dgm:constr type="b" for="ch" forName="right_03_3" refType="h" fact="0.315"/>
        <dgm:constr type="ctrX" for="ch" forName="right_03_3" refType="w" fact="0.796"/>
        <dgm:constr type="w" for="ch" forName="left_30_1" refType="w" fact="0.37"/>
        <dgm:constr type="h" for="ch" forName="left_30_1" refType="h" fact="0.24"/>
        <dgm:constr type="b" for="ch" forName="left_30_1" refType="h" fact="0.76"/>
        <dgm:constr type="ctrX" for="ch" forName="left_30_1" refType="w" fact="0.23"/>
        <dgm:constr type="w" for="ch" forName="left_30_2" refType="w" fact="0.37"/>
        <dgm:constr type="h" for="ch" forName="left_30_2" refType="h" fact="0.24"/>
        <dgm:constr type="b" for="ch" forName="left_30_2" refType="h" fact="0.535"/>
        <dgm:constr type="ctrX" for="ch" forName="left_30_2" refType="w" fact="0.217"/>
        <dgm:constr type="w" for="ch" forName="left_30_3" refType="w" fact="0.37"/>
        <dgm:constr type="h" for="ch" forName="left_30_3" refType="h" fact="0.24"/>
        <dgm:constr type="b" for="ch" forName="left_30_3" refType="h" fact="0.315"/>
        <dgm:constr type="ctrX" for="ch" forName="left_30_3" refType="w" fact="0.204"/>
        <dgm:constr type="w" for="ch" forName="right_13_1" refType="w" fact="0.37"/>
        <dgm:constr type="h" for="ch" forName="right_13_1" refType="h" fact="0.24"/>
        <dgm:constr type="b" for="ch" forName="right_13_1" refType="h" fact="0.76"/>
        <dgm:constr type="ctrX" for="ch" forName="right_13_1" refType="w" fact="0.77"/>
        <dgm:constr type="w" for="ch" forName="right_13_2" refType="w" fact="0.37"/>
        <dgm:constr type="h" for="ch" forName="right_13_2" refType="h" fact="0.24"/>
        <dgm:constr type="b" for="ch" forName="right_13_2" refType="h" fact="0.535"/>
        <dgm:constr type="ctrX" for="ch" forName="right_13_2" refType="w" fact="0.783"/>
        <dgm:constr type="w" for="ch" forName="right_13_3" refType="w" fact="0.37"/>
        <dgm:constr type="h" for="ch" forName="right_13_3" refType="h" fact="0.24"/>
        <dgm:constr type="b" for="ch" forName="right_13_3" refType="h" fact="0.315"/>
        <dgm:constr type="ctrX" for="ch" forName="right_13_3" refType="w" fact="0.796"/>
        <dgm:constr type="w" for="ch" forName="left_13_1" refType="w" fact="0.37"/>
        <dgm:constr type="h" for="ch" forName="left_13_1" refType="h" fact="0.24"/>
        <dgm:constr type="b" for="ch" forName="left_13_1" refType="h" fact="0.715"/>
        <dgm:constr type="ctrX" for="ch" forName="left_13_1" refType="w" fact="0.255"/>
        <dgm:constr type="w" for="ch" forName="left_31_1" refType="w" fact="0.37"/>
        <dgm:constr type="h" for="ch" forName="left_31_1" refType="h" fact="0.24"/>
        <dgm:constr type="b" for="ch" forName="left_31_1" refType="h" fact="0.76"/>
        <dgm:constr type="ctrX" for="ch" forName="left_31_1" refType="w" fact="0.23"/>
        <dgm:constr type="w" for="ch" forName="left_31_2" refType="w" fact="0.37"/>
        <dgm:constr type="h" for="ch" forName="left_31_2" refType="h" fact="0.24"/>
        <dgm:constr type="b" for="ch" forName="left_31_2" refType="h" fact="0.535"/>
        <dgm:constr type="ctrX" for="ch" forName="left_31_2" refType="w" fact="0.217"/>
        <dgm:constr type="w" for="ch" forName="left_31_3" refType="w" fact="0.37"/>
        <dgm:constr type="h" for="ch" forName="left_31_3" refType="h" fact="0.24"/>
        <dgm:constr type="b" for="ch" forName="left_31_3" refType="h" fact="0.315"/>
        <dgm:constr type="ctrX" for="ch" forName="left_31_3" refType="w" fact="0.204"/>
        <dgm:constr type="w" for="ch" forName="right_31_1" refType="w" fact="0.37"/>
        <dgm:constr type="h" for="ch" forName="right_31_1" refType="h" fact="0.24"/>
        <dgm:constr type="b" for="ch" forName="right_31_1" refType="h" fact="0.715"/>
        <dgm:constr type="ctrX" for="ch" forName="right_31_1" refType="w" fact="0.745"/>
        <dgm:constr type="w" for="ch" forName="right_23_1" refType="w" fact="0.37"/>
        <dgm:constr type="h" for="ch" forName="right_23_1" refType="h" fact="0.24"/>
        <dgm:constr type="b" for="ch" forName="right_23_1" refType="h" fact="0.76"/>
        <dgm:constr type="ctrX" for="ch" forName="right_23_1" refType="w" fact="0.77"/>
        <dgm:constr type="w" for="ch" forName="right_23_2" refType="w" fact="0.37"/>
        <dgm:constr type="h" for="ch" forName="right_23_2" refType="h" fact="0.24"/>
        <dgm:constr type="b" for="ch" forName="right_23_2" refType="h" fact="0.535"/>
        <dgm:constr type="ctrX" for="ch" forName="right_23_2" refType="w" fact="0.783"/>
        <dgm:constr type="w" for="ch" forName="right_23_3" refType="w" fact="0.37"/>
        <dgm:constr type="h" for="ch" forName="right_23_3" refType="h" fact="0.24"/>
        <dgm:constr type="b" for="ch" forName="right_23_3" refType="h" fact="0.315"/>
        <dgm:constr type="ctrX" for="ch" forName="right_23_3" refType="w" fact="0.796"/>
        <dgm:constr type="w" for="ch" forName="left_23_1" refType="w" fact="0.37"/>
        <dgm:constr type="h" for="ch" forName="left_23_1" refType="h" fact="0.24"/>
        <dgm:constr type="b" for="ch" forName="left_23_1" refType="h" fact="0.715"/>
        <dgm:constr type="ctrX" for="ch" forName="left_23_1" refType="w" fact="0.255"/>
        <dgm:constr type="w" for="ch" forName="left_23_2" refType="w" fact="0.37"/>
        <dgm:constr type="h" for="ch" forName="left_23_2" refType="h" fact="0.24"/>
        <dgm:constr type="b" for="ch" forName="left_23_2" refType="h" fact="0.49"/>
        <dgm:constr type="ctrX" for="ch" forName="left_23_2" refType="w" fact="0.268"/>
        <dgm:constr type="w" for="ch" forName="left_32_1" refType="w" fact="0.37"/>
        <dgm:constr type="h" for="ch" forName="left_32_1" refType="h" fact="0.24"/>
        <dgm:constr type="b" for="ch" forName="left_32_1" refType="h" fact="0.76"/>
        <dgm:constr type="ctrX" for="ch" forName="left_32_1" refType="w" fact="0.23"/>
        <dgm:constr type="w" for="ch" forName="left_32_2" refType="w" fact="0.37"/>
        <dgm:constr type="h" for="ch" forName="left_32_2" refType="h" fact="0.24"/>
        <dgm:constr type="b" for="ch" forName="left_32_2" refType="h" fact="0.535"/>
        <dgm:constr type="ctrX" for="ch" forName="left_32_2" refType="w" fact="0.217"/>
        <dgm:constr type="w" for="ch" forName="left_32_3" refType="w" fact="0.37"/>
        <dgm:constr type="h" for="ch" forName="left_32_3" refType="h" fact="0.24"/>
        <dgm:constr type="b" for="ch" forName="left_32_3" refType="h" fact="0.315"/>
        <dgm:constr type="ctrX" for="ch" forName="left_32_3" refType="w" fact="0.204"/>
        <dgm:constr type="w" for="ch" forName="right_32_1" refType="w" fact="0.37"/>
        <dgm:constr type="h" for="ch" forName="right_32_1" refType="h" fact="0.24"/>
        <dgm:constr type="b" for="ch" forName="right_32_1" refType="h" fact="0.715"/>
        <dgm:constr type="ctrX" for="ch" forName="right_32_1" refType="w" fact="0.745"/>
        <dgm:constr type="w" for="ch" forName="right_32_2" refType="w" fact="0.37"/>
        <dgm:constr type="h" for="ch" forName="right_32_2" refType="h" fact="0.24"/>
        <dgm:constr type="b" for="ch" forName="right_32_2" refType="h" fact="0.49"/>
        <dgm:constr type="ctrX" for="ch" forName="right_32_2" refType="w" fact="0.732"/>
        <dgm:constr type="w" for="ch" forName="right_33_1" refType="w" fact="0.36"/>
        <dgm:constr type="h" for="ch" forName="right_33_1" refType="h" fact="0.21"/>
        <dgm:constr type="b" for="ch" forName="right_33_1" refType="h" fact="0.725"/>
        <dgm:constr type="ctrX" for="ch" forName="right_33_1" refType="w" fact="0.76"/>
        <dgm:constr type="w" for="ch" forName="right_33_2" refType="w" fact="0.36"/>
        <dgm:constr type="h" for="ch" forName="right_33_2" refType="h" fact="0.21"/>
        <dgm:constr type="b" for="ch" forName="right_33_2" refType="h" fact="0.5"/>
        <dgm:constr type="ctrX" for="ch" forName="right_33_2" refType="w" fact="0.76"/>
        <dgm:constr type="w" for="ch" forName="right_33_3" refType="w" fact="0.36"/>
        <dgm:constr type="h" for="ch" forName="right_33_3" refType="h" fact="0.21"/>
        <dgm:constr type="b" for="ch" forName="right_33_3" refType="h" fact="0.275"/>
        <dgm:constr type="ctrX" for="ch" forName="right_33_3" refType="w" fact="0.76"/>
        <dgm:constr type="w" for="ch" forName="left_33_1" refType="w" fact="0.36"/>
        <dgm:constr type="h" for="ch" forName="left_33_1" refType="h" fact="0.21"/>
        <dgm:constr type="b" for="ch" forName="left_33_1" refType="h" fact="0.725"/>
        <dgm:constr type="ctrX" for="ch" forName="left_33_1" refType="w" fact="0.24"/>
        <dgm:constr type="w" for="ch" forName="left_33_2" refType="w" fact="0.36"/>
        <dgm:constr type="h" for="ch" forName="left_33_2" refType="h" fact="0.21"/>
        <dgm:constr type="b" for="ch" forName="left_33_2" refType="h" fact="0.5"/>
        <dgm:constr type="ctrX" for="ch" forName="left_33_2" refType="w" fact="0.24"/>
        <dgm:constr type="w" for="ch" forName="left_33_3" refType="w" fact="0.36"/>
        <dgm:constr type="h" for="ch" forName="left_33_3" refType="h" fact="0.21"/>
        <dgm:constr type="b" for="ch" forName="left_33_3" refType="h" fact="0.275"/>
        <dgm:constr type="ctrX" for="ch" forName="left_33_3" refType="w" fact="0.24"/>
        <dgm:constr type="w" for="ch" forName="right_04_1" refType="w" fact="0.365"/>
        <dgm:constr type="h" for="ch" forName="right_04_1" refType="h" fact="0.185"/>
        <dgm:constr type="b" for="ch" forName="right_04_1" refType="h" fact="0.76"/>
        <dgm:constr type="ctrX" for="ch" forName="right_04_1" refType="w" fact="0.77"/>
        <dgm:constr type="w" for="ch" forName="right_04_2" refType="w" fact="0.365"/>
        <dgm:constr type="h" for="ch" forName="right_04_2" refType="h" fact="0.185"/>
        <dgm:constr type="b" for="ch" forName="right_04_2" refType="h" fact="0.595"/>
        <dgm:constr type="ctrX" for="ch" forName="right_04_2" refType="w" fact="0.78"/>
        <dgm:constr type="w" for="ch" forName="right_04_3" refType="w" fact="0.365"/>
        <dgm:constr type="h" for="ch" forName="right_04_3" refType="h" fact="0.185"/>
        <dgm:constr type="b" for="ch" forName="right_04_3" refType="h" fact="0.43"/>
        <dgm:constr type="ctrX" for="ch" forName="right_04_3" refType="w" fact="0.79"/>
        <dgm:constr type="w" for="ch" forName="right_04_4" refType="w" fact="0.365"/>
        <dgm:constr type="h" for="ch" forName="right_04_4" refType="h" fact="0.185"/>
        <dgm:constr type="b" for="ch" forName="right_04_4" refType="h" fact="0.265"/>
        <dgm:constr type="ctrX" for="ch" forName="right_04_4" refType="w" fact="0.8"/>
        <dgm:constr type="w" for="ch" forName="left_40_1" refType="w" fact="0.365"/>
        <dgm:constr type="h" for="ch" forName="left_40_1" refType="h" fact="0.185"/>
        <dgm:constr type="b" for="ch" forName="left_40_1" refType="h" fact="0.76"/>
        <dgm:constr type="ctrX" for="ch" forName="left_40_1" refType="w" fact="0.23"/>
        <dgm:constr type="w" for="ch" forName="left_40_2" refType="w" fact="0.365"/>
        <dgm:constr type="h" for="ch" forName="left_40_2" refType="h" fact="0.185"/>
        <dgm:constr type="b" for="ch" forName="left_40_2" refType="h" fact="0.595"/>
        <dgm:constr type="ctrX" for="ch" forName="left_40_2" refType="w" fact="0.22"/>
        <dgm:constr type="w" for="ch" forName="left_40_3" refType="w" fact="0.365"/>
        <dgm:constr type="h" for="ch" forName="left_40_3" refType="h" fact="0.185"/>
        <dgm:constr type="b" for="ch" forName="left_40_3" refType="h" fact="0.43"/>
        <dgm:constr type="ctrX" for="ch" forName="left_40_3" refType="w" fact="0.21"/>
        <dgm:constr type="w" for="ch" forName="left_40_4" refType="w" fact="0.365"/>
        <dgm:constr type="h" for="ch" forName="left_40_4" refType="h" fact="0.185"/>
        <dgm:constr type="b" for="ch" forName="left_40_4" refType="h" fact="0.265"/>
        <dgm:constr type="ctrX" for="ch" forName="left_40_4" refType="w" fact="0.2"/>
        <dgm:constr type="w" for="ch" forName="right_14_1" refType="w" fact="0.365"/>
        <dgm:constr type="h" for="ch" forName="right_14_1" refType="h" fact="0.185"/>
        <dgm:constr type="b" for="ch" forName="right_14_1" refType="h" fact="0.76"/>
        <dgm:constr type="ctrX" for="ch" forName="right_14_1" refType="w" fact="0.77"/>
        <dgm:constr type="w" for="ch" forName="right_14_2" refType="w" fact="0.365"/>
        <dgm:constr type="h" for="ch" forName="right_14_2" refType="h" fact="0.185"/>
        <dgm:constr type="b" for="ch" forName="right_14_2" refType="h" fact="0.595"/>
        <dgm:constr type="ctrX" for="ch" forName="right_14_2" refType="w" fact="0.78"/>
        <dgm:constr type="w" for="ch" forName="right_14_3" refType="w" fact="0.365"/>
        <dgm:constr type="h" for="ch" forName="right_14_3" refType="h" fact="0.185"/>
        <dgm:constr type="b" for="ch" forName="right_14_3" refType="h" fact="0.43"/>
        <dgm:constr type="ctrX" for="ch" forName="right_14_3" refType="w" fact="0.79"/>
        <dgm:constr type="w" for="ch" forName="right_14_4" refType="w" fact="0.365"/>
        <dgm:constr type="h" for="ch" forName="right_14_4" refType="h" fact="0.185"/>
        <dgm:constr type="b" for="ch" forName="right_14_4" refType="h" fact="0.265"/>
        <dgm:constr type="ctrX" for="ch" forName="right_14_4" refType="w" fact="0.8"/>
        <dgm:constr type="w" for="ch" forName="left_14_1" refType="w" fact="0.365"/>
        <dgm:constr type="h" for="ch" forName="left_14_1" refType="h" fact="0.185"/>
        <dgm:constr type="b" for="ch" forName="left_14_1" refType="h" fact="0.715"/>
        <dgm:constr type="ctrX" for="ch" forName="left_14_1" refType="w" fact="0.25"/>
        <dgm:constr type="w" for="ch" forName="left_41_1" refType="w" fact="0.365"/>
        <dgm:constr type="h" for="ch" forName="left_41_1" refType="h" fact="0.185"/>
        <dgm:constr type="b" for="ch" forName="left_41_1" refType="h" fact="0.76"/>
        <dgm:constr type="ctrX" for="ch" forName="left_41_1" refType="w" fact="0.23"/>
        <dgm:constr type="w" for="ch" forName="left_41_2" refType="w" fact="0.365"/>
        <dgm:constr type="h" for="ch" forName="left_41_2" refType="h" fact="0.185"/>
        <dgm:constr type="b" for="ch" forName="left_41_2" refType="h" fact="0.595"/>
        <dgm:constr type="ctrX" for="ch" forName="left_41_2" refType="w" fact="0.22"/>
        <dgm:constr type="w" for="ch" forName="left_41_3" refType="w" fact="0.365"/>
        <dgm:constr type="h" for="ch" forName="left_41_3" refType="h" fact="0.185"/>
        <dgm:constr type="b" for="ch" forName="left_41_3" refType="h" fact="0.43"/>
        <dgm:constr type="ctrX" for="ch" forName="left_41_3" refType="w" fact="0.21"/>
        <dgm:constr type="w" for="ch" forName="left_41_4" refType="w" fact="0.365"/>
        <dgm:constr type="h" for="ch" forName="left_41_4" refType="h" fact="0.185"/>
        <dgm:constr type="b" for="ch" forName="left_41_4" refType="h" fact="0.265"/>
        <dgm:constr type="ctrX" for="ch" forName="left_41_4" refType="w" fact="0.2"/>
        <dgm:constr type="w" for="ch" forName="right_41_1" refType="w" fact="0.365"/>
        <dgm:constr type="h" for="ch" forName="right_41_1" refType="h" fact="0.185"/>
        <dgm:constr type="b" for="ch" forName="right_41_1" refType="h" fact="0.715"/>
        <dgm:constr type="ctrX" for="ch" forName="right_41_1" refType="w" fact="0.75"/>
        <dgm:constr type="w" for="ch" forName="right_24_1" refType="w" fact="0.365"/>
        <dgm:constr type="h" for="ch" forName="right_24_1" refType="h" fact="0.185"/>
        <dgm:constr type="b" for="ch" forName="right_24_1" refType="h" fact="0.76"/>
        <dgm:constr type="ctrX" for="ch" forName="right_24_1" refType="w" fact="0.77"/>
        <dgm:constr type="w" for="ch" forName="right_24_2" refType="w" fact="0.365"/>
        <dgm:constr type="h" for="ch" forName="right_24_2" refType="h" fact="0.185"/>
        <dgm:constr type="b" for="ch" forName="right_24_2" refType="h" fact="0.595"/>
        <dgm:constr type="ctrX" for="ch" forName="right_24_2" refType="w" fact="0.78"/>
        <dgm:constr type="w" for="ch" forName="right_24_3" refType="w" fact="0.365"/>
        <dgm:constr type="h" for="ch" forName="right_24_3" refType="h" fact="0.185"/>
        <dgm:constr type="b" for="ch" forName="right_24_3" refType="h" fact="0.43"/>
        <dgm:constr type="ctrX" for="ch" forName="right_24_3" refType="w" fact="0.79"/>
        <dgm:constr type="w" for="ch" forName="right_24_4" refType="w" fact="0.365"/>
        <dgm:constr type="h" for="ch" forName="right_24_4" refType="h" fact="0.185"/>
        <dgm:constr type="b" for="ch" forName="right_24_4" refType="h" fact="0.265"/>
        <dgm:constr type="ctrX" for="ch" forName="right_24_4" refType="w" fact="0.8"/>
        <dgm:constr type="w" for="ch" forName="left_24_1" refType="w" fact="0.365"/>
        <dgm:constr type="h" for="ch" forName="left_24_1" refType="h" fact="0.185"/>
        <dgm:constr type="b" for="ch" forName="left_24_1" refType="h" fact="0.715"/>
        <dgm:constr type="ctrX" for="ch" forName="left_24_1" refType="w" fact="0.25"/>
        <dgm:constr type="w" for="ch" forName="left_24_2" refType="w" fact="0.365"/>
        <dgm:constr type="h" for="ch" forName="left_24_2" refType="h" fact="0.185"/>
        <dgm:constr type="b" for="ch" forName="left_24_2" refType="h" fact="0.55"/>
        <dgm:constr type="ctrX" for="ch" forName="left_24_2" refType="w" fact="0.26"/>
        <dgm:constr type="w" for="ch" forName="left_42_1" refType="w" fact="0.365"/>
        <dgm:constr type="h" for="ch" forName="left_42_1" refType="h" fact="0.185"/>
        <dgm:constr type="b" for="ch" forName="left_42_1" refType="h" fact="0.76"/>
        <dgm:constr type="ctrX" for="ch" forName="left_42_1" refType="w" fact="0.23"/>
        <dgm:constr type="w" for="ch" forName="left_42_2" refType="w" fact="0.365"/>
        <dgm:constr type="h" for="ch" forName="left_42_2" refType="h" fact="0.185"/>
        <dgm:constr type="b" for="ch" forName="left_42_2" refType="h" fact="0.595"/>
        <dgm:constr type="ctrX" for="ch" forName="left_42_2" refType="w" fact="0.22"/>
        <dgm:constr type="w" for="ch" forName="left_42_3" refType="w" fact="0.365"/>
        <dgm:constr type="h" for="ch" forName="left_42_3" refType="h" fact="0.185"/>
        <dgm:constr type="b" for="ch" forName="left_42_3" refType="h" fact="0.43"/>
        <dgm:constr type="ctrX" for="ch" forName="left_42_3" refType="w" fact="0.21"/>
        <dgm:constr type="w" for="ch" forName="left_42_4" refType="w" fact="0.365"/>
        <dgm:constr type="h" for="ch" forName="left_42_4" refType="h" fact="0.185"/>
        <dgm:constr type="b" for="ch" forName="left_42_4" refType="h" fact="0.265"/>
        <dgm:constr type="ctrX" for="ch" forName="left_42_4" refType="w" fact="0.2"/>
        <dgm:constr type="w" for="ch" forName="right_42_1" refType="w" fact="0.365"/>
        <dgm:constr type="h" for="ch" forName="right_42_1" refType="h" fact="0.185"/>
        <dgm:constr type="b" for="ch" forName="right_42_1" refType="h" fact="0.715"/>
        <dgm:constr type="ctrX" for="ch" forName="right_42_1" refType="w" fact="0.75"/>
        <dgm:constr type="w" for="ch" forName="right_42_2" refType="w" fact="0.365"/>
        <dgm:constr type="h" for="ch" forName="right_42_2" refType="h" fact="0.185"/>
        <dgm:constr type="b" for="ch" forName="right_42_2" refType="h" fact="0.55"/>
        <dgm:constr type="ctrX" for="ch" forName="right_42_2" refType="w" fact="0.74"/>
        <dgm:constr type="w" for="ch" forName="right_34_1" refType="w" fact="0.365"/>
        <dgm:constr type="h" for="ch" forName="right_34_1" refType="h" fact="0.185"/>
        <dgm:constr type="b" for="ch" forName="right_34_1" refType="h" fact="0.76"/>
        <dgm:constr type="ctrX" for="ch" forName="right_34_1" refType="w" fact="0.77"/>
        <dgm:constr type="w" for="ch" forName="right_34_2" refType="w" fact="0.365"/>
        <dgm:constr type="h" for="ch" forName="right_34_2" refType="h" fact="0.185"/>
        <dgm:constr type="b" for="ch" forName="right_34_2" refType="h" fact="0.595"/>
        <dgm:constr type="ctrX" for="ch" forName="right_34_2" refType="w" fact="0.78"/>
        <dgm:constr type="w" for="ch" forName="right_34_3" refType="w" fact="0.365"/>
        <dgm:constr type="h" for="ch" forName="right_34_3" refType="h" fact="0.185"/>
        <dgm:constr type="b" for="ch" forName="right_34_3" refType="h" fact="0.43"/>
        <dgm:constr type="ctrX" for="ch" forName="right_34_3" refType="w" fact="0.79"/>
        <dgm:constr type="w" for="ch" forName="right_34_4" refType="w" fact="0.365"/>
        <dgm:constr type="h" for="ch" forName="right_34_4" refType="h" fact="0.185"/>
        <dgm:constr type="b" for="ch" forName="right_34_4" refType="h" fact="0.265"/>
        <dgm:constr type="ctrX" for="ch" forName="right_34_4" refType="w" fact="0.8"/>
        <dgm:constr type="w" for="ch" forName="left_34_1" refType="w" fact="0.365"/>
        <dgm:constr type="h" for="ch" forName="left_34_1" refType="h" fact="0.185"/>
        <dgm:constr type="b" for="ch" forName="left_34_1" refType="h" fact="0.715"/>
        <dgm:constr type="ctrX" for="ch" forName="left_34_1" refType="w" fact="0.25"/>
        <dgm:constr type="w" for="ch" forName="left_34_2" refType="w" fact="0.365"/>
        <dgm:constr type="h" for="ch" forName="left_34_2" refType="h" fact="0.185"/>
        <dgm:constr type="b" for="ch" forName="left_34_2" refType="h" fact="0.55"/>
        <dgm:constr type="ctrX" for="ch" forName="left_34_2" refType="w" fact="0.26"/>
        <dgm:constr type="w" for="ch" forName="left_34_3" refType="w" fact="0.365"/>
        <dgm:constr type="h" for="ch" forName="left_34_3" refType="h" fact="0.185"/>
        <dgm:constr type="b" for="ch" forName="left_34_3" refType="h" fact="0.385"/>
        <dgm:constr type="ctrX" for="ch" forName="left_34_3" refType="w" fact="0.27"/>
        <dgm:constr type="w" for="ch" forName="left_43_1" refType="w" fact="0.365"/>
        <dgm:constr type="h" for="ch" forName="left_43_1" refType="h" fact="0.185"/>
        <dgm:constr type="b" for="ch" forName="left_43_1" refType="h" fact="0.76"/>
        <dgm:constr type="ctrX" for="ch" forName="left_43_1" refType="w" fact="0.23"/>
        <dgm:constr type="w" for="ch" forName="left_43_2" refType="w" fact="0.365"/>
        <dgm:constr type="h" for="ch" forName="left_43_2" refType="h" fact="0.185"/>
        <dgm:constr type="b" for="ch" forName="left_43_2" refType="h" fact="0.595"/>
        <dgm:constr type="ctrX" for="ch" forName="left_43_2" refType="w" fact="0.22"/>
        <dgm:constr type="w" for="ch" forName="left_43_3" refType="w" fact="0.365"/>
        <dgm:constr type="h" for="ch" forName="left_43_3" refType="h" fact="0.185"/>
        <dgm:constr type="b" for="ch" forName="left_43_3" refType="h" fact="0.43"/>
        <dgm:constr type="ctrX" for="ch" forName="left_43_3" refType="w" fact="0.21"/>
        <dgm:constr type="w" for="ch" forName="left_43_4" refType="w" fact="0.365"/>
        <dgm:constr type="h" for="ch" forName="left_43_4" refType="h" fact="0.185"/>
        <dgm:constr type="b" for="ch" forName="left_43_4" refType="h" fact="0.265"/>
        <dgm:constr type="ctrX" for="ch" forName="left_43_4" refType="w" fact="0.2"/>
        <dgm:constr type="w" for="ch" forName="right_43_1" refType="w" fact="0.365"/>
        <dgm:constr type="h" for="ch" forName="right_43_1" refType="h" fact="0.185"/>
        <dgm:constr type="b" for="ch" forName="right_43_1" refType="h" fact="0.715"/>
        <dgm:constr type="ctrX" for="ch" forName="right_43_1" refType="w" fact="0.75"/>
        <dgm:constr type="w" for="ch" forName="right_43_2" refType="w" fact="0.365"/>
        <dgm:constr type="h" for="ch" forName="right_43_2" refType="h" fact="0.185"/>
        <dgm:constr type="b" for="ch" forName="right_43_2" refType="h" fact="0.55"/>
        <dgm:constr type="ctrX" for="ch" forName="right_43_2" refType="w" fact="0.74"/>
        <dgm:constr type="w" for="ch" forName="right_43_3" refType="w" fact="0.365"/>
        <dgm:constr type="h" for="ch" forName="right_43_3" refType="h" fact="0.185"/>
        <dgm:constr type="b" for="ch" forName="right_43_3" refType="h" fact="0.385"/>
        <dgm:constr type="ctrX" for="ch" forName="right_43_3" refType="w" fact="0.73"/>
        <dgm:constr type="w" for="ch" forName="right_44_1" refType="w" fact="0.36"/>
        <dgm:constr type="h" for="ch" forName="right_44_1" refType="h" fact="0.154"/>
        <dgm:constr type="b" for="ch" forName="right_44_1" refType="h" fact="0.725"/>
        <dgm:constr type="ctrX" for="ch" forName="right_44_1" refType="w" fact="0.76"/>
        <dgm:constr type="w" for="ch" forName="right_44_2" refType="w" fact="0.36"/>
        <dgm:constr type="h" for="ch" forName="right_44_2" refType="h" fact="0.154"/>
        <dgm:constr type="b" for="ch" forName="right_44_2" refType="h" fact="0.559"/>
        <dgm:constr type="ctrX" for="ch" forName="right_44_2" refType="w" fact="0.76"/>
        <dgm:constr type="w" for="ch" forName="right_44_3" refType="w" fact="0.36"/>
        <dgm:constr type="h" for="ch" forName="right_44_3" refType="h" fact="0.154"/>
        <dgm:constr type="b" for="ch" forName="right_44_3" refType="h" fact="0.393"/>
        <dgm:constr type="ctrX" for="ch" forName="right_44_3" refType="w" fact="0.76"/>
        <dgm:constr type="w" for="ch" forName="right_44_4" refType="w" fact="0.36"/>
        <dgm:constr type="h" for="ch" forName="right_44_4" refType="h" fact="0.154"/>
        <dgm:constr type="b" for="ch" forName="right_44_4" refType="h" fact="0.224"/>
        <dgm:constr type="ctrX" for="ch" forName="right_44_4" refType="w" fact="0.76"/>
        <dgm:constr type="w" for="ch" forName="left_44_1" refType="w" fact="0.36"/>
        <dgm:constr type="h" for="ch" forName="left_44_1" refType="h" fact="0.154"/>
        <dgm:constr type="b" for="ch" forName="left_44_1" refType="h" fact="0.725"/>
        <dgm:constr type="ctrX" for="ch" forName="left_44_1" refType="w" fact="0.24"/>
        <dgm:constr type="w" for="ch" forName="left_44_2" refType="w" fact="0.36"/>
        <dgm:constr type="h" for="ch" forName="left_44_2" refType="h" fact="0.154"/>
        <dgm:constr type="b" for="ch" forName="left_44_2" refType="h" fact="0.559"/>
        <dgm:constr type="ctrX" for="ch" forName="left_44_2" refType="w" fact="0.24"/>
        <dgm:constr type="w" for="ch" forName="left_44_3" refType="w" fact="0.36"/>
        <dgm:constr type="h" for="ch" forName="left_44_3" refType="h" fact="0.154"/>
        <dgm:constr type="b" for="ch" forName="left_44_3" refType="h" fact="0.393"/>
        <dgm:constr type="ctrX" for="ch" forName="left_44_3" refType="w" fact="0.24"/>
        <dgm:constr type="w" for="ch" forName="left_44_4" refType="w" fact="0.36"/>
        <dgm:constr type="h" for="ch" forName="left_44_4" refType="h" fact="0.154"/>
        <dgm:constr type="b" for="ch" forName="left_44_4" refType="h" fact="0.224"/>
        <dgm:constr type="ctrX" for="ch" forName="left_44_4" refType="w" fact="0.24"/>
      </dgm:constrLst>
      <dgm:ruleLst/>
      <dgm:layoutNode name="dummyMaxCanvas_ChildArea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fulcrum" styleLbl="alignAccFollowNode1">
        <dgm:alg type="sp"/>
        <dgm:shape xmlns:r="http://schemas.openxmlformats.org/officeDocument/2006/relationships" type="triangle" r:blip="">
          <dgm:adjLst/>
        </dgm:shape>
        <dgm:presOf/>
        <dgm:constrLst/>
        <dgm:ruleLst/>
      </dgm:layoutNode>
      <dgm:choose name="Name0">
        <dgm:if name="Name1" axis="ch ch" ptType="node node" st="1 1" cnt="1 0" func="cnt" op="equ" val="0">
          <dgm:choose name="Name2">
            <dgm:if name="Name3" axis="ch ch" ptType="node node" st="2 1" cnt="1 0" func="cnt" op="equ" val="0">
              <dgm:layoutNode name="balance_00" styleLbl="alignAccFollowNode1">
                <dgm:varLst>
                  <dgm:bulletEnabled val="1"/>
                </dgm:varLst>
                <dgm:alg type="sp"/>
                <dgm:shape xmlns:r="http://schemas.openxmlformats.org/officeDocument/2006/relationships" type="rect" r:blip="">
                  <dgm:adjLst/>
                </dgm:shape>
                <dgm:presOf/>
                <dgm:constrLst/>
                <dgm:ruleLst/>
              </dgm:layoutNode>
            </dgm:if>
            <dgm:else name="Name4">
              <dgm:choose name="Name5">
                <dgm:if name="Name6" axis="ch ch" ptType="node node" st="2 1" cnt="1 0" func="cnt" op="equ" val="1">
                  <dgm:layoutNode name="balance_01" styleLbl="alignAccFollowNode1">
                    <dgm:varLst>
                      <dgm:bulletEnabled val="1"/>
                    </dgm:varLst>
                    <dgm:alg type="sp"/>
                    <dgm:shape xmlns:r="http://schemas.openxmlformats.org/officeDocument/2006/relationships" rot="4" type="rect" r:blip="">
                      <dgm:adjLst/>
                    </dgm:shape>
                    <dgm:presOf/>
                    <dgm:constrLst/>
                    <dgm:ruleLst/>
                  </dgm:layoutNode>
                  <dgm:layoutNode name="right_01_1" styleLbl="node1">
                    <dgm:varLst>
                      <dgm:bulletEnabled val="1"/>
                    </dgm:varLst>
                    <dgm:alg type="tx"/>
                    <dgm:shape xmlns:r="http://schemas.openxmlformats.org/officeDocument/2006/relationships" rot="4" type="roundRect" r:blip="">
                      <dgm:adjLst/>
                    </dgm:shape>
                    <dgm:presOf axis="ch ch desOrSelf" ptType="node node node" st="2 1 1" cnt="1 1 0"/>
                    <dgm:constrLst>
                      <dgm:constr type="lMarg" refType="primFontSz" fact="0.3"/>
                      <dgm:constr type="rMarg" refType="primFontSz" fact="0.3"/>
                      <dgm:constr type="tMarg" refType="primFontSz" fact="0.3"/>
                      <dgm:constr type="bMarg" refType="primFontSz" fact="0.3"/>
                    </dgm:constrLst>
                    <dgm:ruleLst>
                      <dgm:rule type="primFontSz" val="5" fact="NaN" max="NaN"/>
                    </dgm:ruleLst>
                  </dgm:layoutNode>
                </dgm:if>
                <dgm:else name="Name7">
                  <dgm:choose name="Name8">
                    <dgm:if name="Name9" axis="ch ch" ptType="node node" st="2 1" cnt="1 0" func="cnt" op="equ" val="2">
                      <dgm:layoutNode name="balance_02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rot="4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right_02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4" type="roundRect" r:blip="">
                          <dgm:adjLst/>
                        </dgm:shape>
                        <dgm:presOf axis="ch ch desOrSelf" ptType="node node node" st="2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right_02_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4" type="roundRect" r:blip="">
                          <dgm:adjLst/>
                        </dgm:shape>
                        <dgm:presOf axis="ch ch desOrSelf" ptType="node node node" st="2 2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10">
                      <dgm:choose name="Name11">
                        <dgm:if name="Name12" axis="ch ch" ptType="node node" st="2 1" cnt="1 0" func="cnt" op="equ" val="3">
                          <dgm:layoutNode name="balance_03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right_03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03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03_3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3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13">
                          <dgm:choose name="Name14">
                            <dgm:if name="Name15" axis="ch ch" ptType="node node" st="2 1" cnt="1 0" func="cnt" op="gte" val="4">
                              <dgm:layoutNode name="balance_04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04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4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4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16"/>
                          </dgm:choose>
                        </dgm:else>
                      </dgm:choose>
                    </dgm:else>
                  </dgm:choose>
                </dgm:else>
              </dgm:choose>
            </dgm:else>
          </dgm:choose>
        </dgm:if>
        <dgm:else name="Name17">
          <dgm:choose name="Name18">
            <dgm:if name="Name19" axis="ch ch" ptType="node node" st="1 1" cnt="1 0" func="cnt" op="equ" val="1">
              <dgm:choose name="Name20">
                <dgm:if name="Name21" axis="ch ch" ptType="node node" st="2 1" cnt="1 0" func="cnt" op="equ" val="0">
                  <dgm:layoutNode name="balance_10" styleLbl="alignAccFollowNode1">
                    <dgm:varLst>
                      <dgm:bulletEnabled val="1"/>
                    </dgm:varLst>
                    <dgm:alg type="sp"/>
                    <dgm:shape xmlns:r="http://schemas.openxmlformats.org/officeDocument/2006/relationships" rot="-4" type="rect" r:blip="">
                      <dgm:adjLst/>
                    </dgm:shape>
                    <dgm:presOf/>
                    <dgm:constrLst/>
                    <dgm:ruleLst/>
                  </dgm:layoutNode>
                  <dgm:layoutNode name="left_10_1" styleLbl="node1">
                    <dgm:varLst>
                      <dgm:bulletEnabled val="1"/>
                    </dgm:varLst>
                    <dgm:alg type="tx"/>
                    <dgm:shape xmlns:r="http://schemas.openxmlformats.org/officeDocument/2006/relationships" rot="-4" type="roundRect" r:blip="">
                      <dgm:adjLst/>
                    </dgm:shape>
                    <dgm:presOf axis="ch ch desOrSelf" ptType="node node node" st="1 1 1" cnt="1 1 0"/>
                    <dgm:constrLst>
                      <dgm:constr type="lMarg" refType="primFontSz" fact="0.3"/>
                      <dgm:constr type="rMarg" refType="primFontSz" fact="0.3"/>
                      <dgm:constr type="tMarg" refType="primFontSz" fact="0.3"/>
                      <dgm:constr type="bMarg" refType="primFontSz" fact="0.3"/>
                    </dgm:constrLst>
                    <dgm:ruleLst>
                      <dgm:rule type="primFontSz" val="5" fact="NaN" max="NaN"/>
                    </dgm:ruleLst>
                  </dgm:layoutNode>
                </dgm:if>
                <dgm:else name="Name22">
                  <dgm:choose name="Name23">
                    <dgm:if name="Name24" axis="ch ch" ptType="node node" st="2 1" cnt="1 0" func="cnt" op="equ" val="1">
                      <dgm:layoutNode name="balance_11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left_11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ch ch desOrSelf" ptType="node node node" st="1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right_11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ch ch desOrSelf" ptType="node node node" st="2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25">
                      <dgm:choose name="Name26">
                        <dgm:if name="Name27" axis="ch ch" ptType="node node" st="2 1" cnt="1 0" func="cnt" op="equ" val="2">
                          <dgm:layoutNode name="balance_12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right_12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12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12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28">
                          <dgm:choose name="Name29">
                            <dgm:if name="Name30" axis="ch ch" ptType="node node" st="2 1" cnt="1 0" func="cnt" op="equ" val="3">
                              <dgm:layoutNode name="balance_13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13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13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13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13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31">
                              <dgm:choose name="Name32">
                                <dgm:if name="Name33" axis="ch ch" ptType="node node" st="2 1" cnt="1 0" func="cnt" op="gte" val="4">
                                  <dgm:layoutNode name="balance_14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right_14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4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4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14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34"/>
                              </dgm:choose>
                            </dgm:else>
                          </dgm:choose>
                        </dgm:else>
                      </dgm:choose>
                    </dgm:else>
                  </dgm:choose>
                </dgm:else>
              </dgm:choose>
            </dgm:if>
            <dgm:else name="Name35">
              <dgm:choose name="Name36">
                <dgm:if name="Name37" axis="ch ch" ptType="node node" st="1 1" cnt="1 0" func="cnt" op="equ" val="2">
                  <dgm:choose name="Name38">
                    <dgm:if name="Name39" axis="ch ch" ptType="node node" st="2 1" cnt="1 0" func="cnt" op="equ" val="0">
                      <dgm:layoutNode name="balance_20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rot="-4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left_20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-4" type="roundRect" r:blip="">
                          <dgm:adjLst/>
                        </dgm:shape>
                        <dgm:presOf axis="ch ch desOrSelf" ptType="node node node" st="1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left_20_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-4" type="roundRect" r:blip="">
                          <dgm:adjLst/>
                        </dgm:shape>
                        <dgm:presOf axis="ch ch desOrSelf" ptType="node node node" st="1 2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40">
                      <dgm:choose name="Name41">
                        <dgm:if name="Name42" axis="ch ch" ptType="node node" st="2 1" cnt="1 0" func="cnt" op="equ" val="1">
                          <dgm:layoutNode name="balance_21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-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left_21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21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21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43">
                          <dgm:choose name="Name44">
                            <dgm:if name="Name45" axis="ch ch" ptType="node node" st="2 1" cnt="1 0" func="cnt" op="equ" val="2">
                              <dgm:layoutNode name="balance_22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22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22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22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22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46">
                              <dgm:choose name="Name47">
                                <dgm:if name="Name48" axis="ch ch" ptType="node node" st="2 1" cnt="1 0" func="cnt" op="equ" val="3">
                                  <dgm:layoutNode name="balance_23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right_23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23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23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23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23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49">
                                  <dgm:choose name="Name50">
                                    <dgm:if name="Name51" axis="ch ch" ptType="node node" st="2 1" cnt="1 0" func="cnt" op="gte" val="4">
                                      <dgm:layoutNode name="balance_24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rot="4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right_24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4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4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24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24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52"/>
                                  </dgm:choose>
                                </dgm:else>
                              </dgm:choose>
                            </dgm:else>
                          </dgm:choose>
                        </dgm:else>
                      </dgm:choose>
                    </dgm:else>
                  </dgm:choose>
                </dgm:if>
                <dgm:else name="Name53">
                  <dgm:choose name="Name54">
                    <dgm:if name="Name55" axis="ch ch" ptType="node node" st="1 1" cnt="1 0" func="cnt" op="equ" val="3">
                      <dgm:choose name="Name56">
                        <dgm:if name="Name57" axis="ch ch" ptType="node node" st="2 1" cnt="1 0" func="cnt" op="equ" val="0">
                          <dgm:layoutNode name="balance_30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-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left_30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30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30_3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3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58">
                          <dgm:choose name="Name59">
                            <dgm:if name="Name60" axis="ch ch" ptType="node node" st="2 1" cnt="1 0" func="cnt" op="equ" val="1">
                              <dgm:layoutNode name="balance_31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-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left_31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31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31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31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61">
                              <dgm:choose name="Name62">
                                <dgm:if name="Name63" axis="ch ch" ptType="node node" st="2 1" cnt="1 0" func="cnt" op="equ" val="2">
                                  <dgm:layoutNode name="balance_32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-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left_32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32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32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32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32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64">
                                  <dgm:choose name="Name65">
                                    <dgm:if name="Name66" axis="ch ch" ptType="node node" st="2 1" cnt="1 0" func="cnt" op="equ" val="3">
                                      <dgm:layoutNode name="balance_33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right_33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33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33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67">
                                      <dgm:choose name="Name68">
                                        <dgm:if name="Name69" axis="ch ch" ptType="node node" st="2 1" cnt="1 0" func="cnt" op="gte" val="4">
                                          <dgm:layoutNode name="balance_34" styleLbl="alignAccFollowNode1">
                                            <dgm:varLst>
                                              <dgm:bulletEnabled val="1"/>
                                            </dgm:varLst>
                                            <dgm:alg type="sp"/>
                                            <dgm:shape xmlns:r="http://schemas.openxmlformats.org/officeDocument/2006/relationships" rot="4" type="rect" r:blip="">
                                              <dgm:adjLst/>
                                            </dgm:shape>
                                            <dgm:presOf/>
                                            <dgm:constrLst/>
                                            <dgm:ruleLst/>
                                          </dgm:layoutNode>
                                          <dgm:layoutNode name="right_34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4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4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</dgm:if>
                                        <dgm:else name="Name70"/>
                                      </dgm:choose>
                                    </dgm:else>
                                  </dgm:choose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71">
                      <dgm:choose name="Name72">
                        <dgm:if name="Name73" axis="ch ch" ptType="node node" st="1 1" cnt="1 0" func="cnt" op="gte" val="4">
                          <dgm:choose name="Name74">
                            <dgm:if name="Name75" axis="ch ch" ptType="node node" st="2 1" cnt="1 0" func="cnt" op="equ" val="0">
                              <dgm:layoutNode name="balance_40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-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left_40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4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4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76">
                              <dgm:choose name="Name77">
                                <dgm:if name="Name78" axis="ch ch" ptType="node node" st="2 1" cnt="1 0" func="cnt" op="equ" val="1">
                                  <dgm:layoutNode name="balance_41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-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left_41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4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4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41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79">
                                  <dgm:choose name="Name80">
                                    <dgm:if name="Name81" axis="ch ch" ptType="node node" st="2 1" cnt="1 0" func="cnt" op="equ" val="2">
                                      <dgm:layoutNode name="balance_42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rot="-4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left_42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4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4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42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42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82">
                                      <dgm:choose name="Name83">
                                        <dgm:if name="Name84" axis="ch ch" ptType="node node" st="2 1" cnt="1 0" func="cnt" op="equ" val="3">
                                          <dgm:layoutNode name="balance_43" styleLbl="alignAccFollowNode1">
                                            <dgm:varLst>
                                              <dgm:bulletEnabled val="1"/>
                                            </dgm:varLst>
                                            <dgm:alg type="sp"/>
                                            <dgm:shape xmlns:r="http://schemas.openxmlformats.org/officeDocument/2006/relationships" rot="-4" type="rect" r:blip="">
                                              <dgm:adjLst/>
                                            </dgm:shape>
                                            <dgm:presOf/>
                                            <dgm:constrLst/>
                                            <dgm:ruleLst/>
                                          </dgm:layoutNode>
                                          <dgm:layoutNode name="left_43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4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4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</dgm:if>
                                        <dgm:else name="Name85">
                                          <dgm:choose name="Name86">
                                            <dgm:if name="Name87" axis="ch ch" ptType="node node" st="2 1" cnt="1 0" func="cnt" op="gte" val="4">
                                              <dgm:layoutNode name="balance_44" styleLbl="alignAccFollowNode1">
                                                <dgm:varLst>
                                                  <dgm:bulletEnabled val="1"/>
                                                </dgm:varLst>
                                                <dgm:alg type="sp"/>
                                                <dgm:shape xmlns:r="http://schemas.openxmlformats.org/officeDocument/2006/relationships" type="rect" r:blip="">
                                                  <dgm:adjLst/>
                                                </dgm:shape>
                                                <dgm:presOf/>
                                                <dgm:constrLst/>
                                                <dgm:ruleLst/>
                                              </dgm:layoutNode>
                                              <dgm:layoutNode name="right_44_1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1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2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2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3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3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4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4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1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1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2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2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3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3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4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4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</dgm:if>
                                            <dgm:else name="Name88"/>
                                          </dgm:choose>
                                        </dgm:else>
                                      </dgm:choose>
                                    </dgm:else>
                                  </dgm:choose>
                                </dgm:else>
                              </dgm:choose>
                            </dgm:else>
                          </dgm:choose>
                        </dgm:if>
                        <dgm:else name="Name89"/>
                      </dgm:choose>
                    </dgm:else>
                  </dgm:choose>
                </dgm:else>
              </dgm:choose>
            </dgm:else>
          </dgm:choose>
        </dgm:else>
      </dgm:choose>
    </dgm:layoutNode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22DA66-383B-4356-95E0-16B16FB16C8B}" type="datetimeFigureOut">
              <a:rPr lang="ru-RU" smtClean="0"/>
              <a:t>19.04.2019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E40402-773B-4734-BCA8-3CD08D06E85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068592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У вас отбирали ножи в аэропорту? </a:t>
            </a:r>
          </a:p>
          <a:p>
            <a:r>
              <a:rPr lang="ru-RU" dirty="0"/>
              <a:t>Нельзя сказать слово бомба или волноваться</a:t>
            </a:r>
          </a:p>
          <a:p>
            <a:r>
              <a:rPr lang="ru-RU" dirty="0"/>
              <a:t>Израиль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E40402-773B-4734-BCA8-3CD08D06E850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558370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Тесты и есть спецификация, и по факту, процесс немного другой, итеративный</a:t>
            </a:r>
            <a:endParaRPr lang="en-US" dirty="0"/>
          </a:p>
          <a:p>
            <a:r>
              <a:rPr lang="ru-RU" dirty="0"/>
              <a:t>Требования читать сложно и муторно</a:t>
            </a:r>
          </a:p>
          <a:p>
            <a:r>
              <a:rPr lang="ru-RU" dirty="0"/>
              <a:t>В ТРЕБОВАНИЯ НЕ ОБЯЗАТЕЛЬНО ВЧИТЫВАТЬСЯ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E40402-773B-4734-BCA8-3CD08D06E850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552901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Тесты и есть спецификация, и по факту, процесс немного другой, итеративный</a:t>
            </a:r>
            <a:endParaRPr lang="en-US" dirty="0"/>
          </a:p>
          <a:p>
            <a:r>
              <a:rPr lang="ru-RU" dirty="0"/>
              <a:t>Требования читать сложно и муторно</a:t>
            </a:r>
          </a:p>
          <a:p>
            <a:r>
              <a:rPr lang="ru-RU" dirty="0"/>
              <a:t>В ТРЕБОВАНИЯ НЕ ОБЯЗАТЕЛЬНО ВЧИТЫВАТЬСЯ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E40402-773B-4734-BCA8-3CD08D06E850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796048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Как же нам поможет понять, тестируют ли наши тесты то что надо?</a:t>
            </a:r>
          </a:p>
          <a:p>
            <a:r>
              <a:rPr lang="ru-RU" dirty="0"/>
              <a:t>Представим, что у нас есть объявлены </a:t>
            </a:r>
            <a:r>
              <a:rPr lang="en-US" dirty="0"/>
              <a:t>CRUD </a:t>
            </a:r>
            <a:r>
              <a:rPr lang="ru-RU" dirty="0"/>
              <a:t>операции:</a:t>
            </a:r>
            <a:endParaRPr lang="en-US" dirty="0"/>
          </a:p>
          <a:p>
            <a:r>
              <a:rPr lang="ru-RU" dirty="0"/>
              <a:t>Ничего не замечаете?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E40402-773B-4734-BCA8-3CD08D06E850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420103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Давайте заведем небольшой </a:t>
            </a:r>
            <a:r>
              <a:rPr lang="en-US" dirty="0"/>
              <a:t>Check List, </a:t>
            </a:r>
            <a:r>
              <a:rPr lang="ru-RU" dirty="0"/>
              <a:t>по которому будем проводить </a:t>
            </a:r>
            <a:r>
              <a:rPr lang="en-US" dirty="0"/>
              <a:t>review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E40402-773B-4734-BCA8-3CD08D06E850}" type="slidenum">
              <a:rPr lang="ru-RU" smtClean="0"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797868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ТУТ ОДНОЗНАЧНО </a:t>
            </a:r>
            <a:r>
              <a:rPr lang="en-US" dirty="0"/>
              <a:t>CODE SMELL, </a:t>
            </a:r>
            <a:r>
              <a:rPr lang="ru-RU" dirty="0"/>
              <a:t>но на сколько это плохо?</a:t>
            </a:r>
          </a:p>
          <a:p>
            <a:r>
              <a:rPr lang="ru-RU" dirty="0"/>
              <a:t>Стоит однозначно </a:t>
            </a:r>
            <a:r>
              <a:rPr lang="en-US" dirty="0"/>
              <a:t>reject </a:t>
            </a:r>
            <a:r>
              <a:rPr lang="ru-RU" dirty="0"/>
              <a:t>ставить?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E40402-773B-4734-BCA8-3CD08D06E850}" type="slidenum">
              <a:rPr lang="ru-RU" smtClean="0"/>
              <a:t>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104713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Root Cause </a:t>
            </a:r>
            <a:r>
              <a:rPr lang="en-US" dirty="0" err="1"/>
              <a:t>Analysys</a:t>
            </a:r>
            <a:endParaRPr lang="ru-RU" dirty="0"/>
          </a:p>
          <a:p>
            <a:r>
              <a:rPr lang="ru-RU" dirty="0"/>
              <a:t>Не надо их задавать автору теста. Задавайте их себе и представьте что на них отвечаете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E40402-773B-4734-BCA8-3CD08D06E850}" type="slidenum">
              <a:rPr lang="ru-RU" smtClean="0"/>
              <a:t>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631255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Мы оставили множественный </a:t>
            </a:r>
            <a:r>
              <a:rPr lang="en-US" dirty="0"/>
              <a:t>arrange, </a:t>
            </a:r>
            <a:r>
              <a:rPr lang="ru-RU" dirty="0"/>
              <a:t>но в данном случае он имеет смысл. А от той части, что вносила </a:t>
            </a:r>
            <a:r>
              <a:rPr lang="ru-RU" dirty="0" err="1"/>
              <a:t>сумяциу</a:t>
            </a:r>
            <a:r>
              <a:rPr lang="ru-RU" dirty="0"/>
              <a:t> мы отказались и перенесли в другой тест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E40402-773B-4734-BCA8-3CD08D06E850}" type="slidenum">
              <a:rPr lang="ru-RU" smtClean="0"/>
              <a:t>27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709178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dirty="0"/>
              <a:t>А что если у меня 2 выражения в одной строчке</a:t>
            </a:r>
            <a:r>
              <a:rPr lang="en-US" sz="1200" dirty="0"/>
              <a:t>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E40402-773B-4734-BCA8-3CD08D06E850}" type="slidenum">
              <a:rPr lang="ru-RU" smtClean="0"/>
              <a:t>40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018578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Их больше чем строчек в методе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E40402-773B-4734-BCA8-3CD08D06E850}" type="slidenum">
              <a:rPr lang="ru-RU" smtClean="0"/>
              <a:t>41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971919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E40402-773B-4734-BCA8-3CD08D06E850}" type="slidenum">
              <a:rPr lang="ru-RU" smtClean="0"/>
              <a:t>42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87482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Театр </a:t>
            </a:r>
            <a:r>
              <a:rPr lang="ru-RU" dirty="0" err="1"/>
              <a:t>протестированности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E40402-773B-4734-BCA8-3CD08D06E850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1703117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E40402-773B-4734-BCA8-3CD08D06E850}" type="slidenum">
              <a:rPr lang="ru-RU" smtClean="0"/>
              <a:t>43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607048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dirty="0"/>
              <a:t>А что если у меня 2 выражения в одной строчке</a:t>
            </a:r>
            <a:r>
              <a:rPr lang="en-US" sz="1200" dirty="0"/>
              <a:t>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E40402-773B-4734-BCA8-3CD08D06E850}" type="slidenum">
              <a:rPr lang="ru-RU" smtClean="0"/>
              <a:t>44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6118563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dirty="0"/>
              <a:t>Зеленое = хорошо, красное = плохо. Всегда ли?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E40402-773B-4734-BCA8-3CD08D06E850}" type="slidenum">
              <a:rPr lang="ru-RU" smtClean="0"/>
              <a:t>45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9357259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Если конструкторы или исключения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E40402-773B-4734-BCA8-3CD08D06E850}" type="slidenum">
              <a:rPr lang="ru-RU" smtClean="0"/>
              <a:t>46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795901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Мы привыкли к тому, что говорим одну цифру, когда хвастаемся, на какую выбрать?</a:t>
            </a:r>
          </a:p>
          <a:p>
            <a:r>
              <a:rPr lang="ru-RU" dirty="0"/>
              <a:t>АБСОЛЮТНЫЙ или ОТНОСИТЕЛЬНЫЙ </a:t>
            </a:r>
            <a:r>
              <a:rPr lang="en-US" dirty="0"/>
              <a:t>COVERAGE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E40402-773B-4734-BCA8-3CD08D06E850}" type="slidenum">
              <a:rPr lang="ru-RU" smtClean="0"/>
              <a:t>48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064065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Классы у нас могут быть </a:t>
            </a:r>
            <a:r>
              <a:rPr lang="en-US" dirty="0"/>
              <a:t>DTO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E40402-773B-4734-BCA8-3CD08D06E850}" type="slidenum">
              <a:rPr lang="ru-RU" smtClean="0"/>
              <a:t>50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1287129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Branch – if, while, </a:t>
            </a:r>
            <a:r>
              <a:rPr lang="ru-RU" dirty="0"/>
              <a:t>тернарный оператор</a:t>
            </a:r>
          </a:p>
          <a:p>
            <a:r>
              <a:rPr lang="en-US" dirty="0"/>
              <a:t>Line – Sequence Point, </a:t>
            </a:r>
            <a:r>
              <a:rPr lang="en-US" dirty="0" err="1"/>
              <a:t>Linq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E40402-773B-4734-BCA8-3CD08D06E850}" type="slidenum">
              <a:rPr lang="ru-RU" smtClean="0"/>
              <a:t>51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2016638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Branch – if, while, </a:t>
            </a:r>
            <a:r>
              <a:rPr lang="ru-RU" dirty="0"/>
              <a:t>тернарный оператор</a:t>
            </a:r>
          </a:p>
          <a:p>
            <a:r>
              <a:rPr lang="en-US" dirty="0"/>
              <a:t>Line – Sequence Point, </a:t>
            </a:r>
            <a:r>
              <a:rPr lang="en-US" dirty="0" err="1"/>
              <a:t>Linq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E40402-773B-4734-BCA8-3CD08D06E850}" type="slidenum">
              <a:rPr lang="ru-RU" smtClean="0"/>
              <a:t>52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8762040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Представьте вашего нелюбимого коллегу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E40402-773B-4734-BCA8-3CD08D06E850}" type="slidenum">
              <a:rPr lang="ru-RU" smtClean="0"/>
              <a:t>56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6894633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 самом деле их очень много!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E40402-773B-4734-BCA8-3CD08D06E850}" type="slidenum">
              <a:rPr lang="ru-RU" smtClean="0"/>
              <a:t>69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08158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Их легко понять: при </a:t>
            </a:r>
            <a:r>
              <a:rPr lang="en-US" dirty="0"/>
              <a:t>test last </a:t>
            </a:r>
            <a:r>
              <a:rPr lang="ru-RU" dirty="0"/>
              <a:t>подходе тесты нужны, в основном, для </a:t>
            </a:r>
            <a:r>
              <a:rPr lang="ru-RU" dirty="0" err="1"/>
              <a:t>доп</a:t>
            </a:r>
            <a:r>
              <a:rPr lang="ru-RU" dirty="0"/>
              <a:t>-проверки и фиксации кода для будущих поколений. Давайте честно, мы не </a:t>
            </a:r>
            <a:r>
              <a:rPr lang="ru-RU" dirty="0" err="1"/>
              <a:t>людим</a:t>
            </a:r>
            <a:r>
              <a:rPr lang="ru-RU" dirty="0"/>
              <a:t> задумываться о будущем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E40402-773B-4734-BCA8-3CD08D06E850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7883176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Проблема в модификации </a:t>
            </a:r>
            <a:r>
              <a:rPr lang="en-US" dirty="0"/>
              <a:t>IL </a:t>
            </a:r>
            <a:r>
              <a:rPr lang="ru-RU" dirty="0"/>
              <a:t>кода – сложно показать разработчику, что конкретно мутировало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E40402-773B-4734-BCA8-3CD08D06E850}" type="slidenum">
              <a:rPr lang="ru-RU" smtClean="0"/>
              <a:t>77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1263404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Лучший способ понять как работает, сделать самому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E40402-773B-4734-BCA8-3CD08D06E850}" type="slidenum">
              <a:rPr lang="ru-RU" smtClean="0"/>
              <a:t>78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3847872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Как вы думаете, какой </a:t>
            </a:r>
            <a:r>
              <a:rPr lang="en-US" dirty="0"/>
              <a:t>workflow </a:t>
            </a:r>
            <a:r>
              <a:rPr lang="ru-RU" dirty="0"/>
              <a:t>работы </a:t>
            </a:r>
            <a:r>
              <a:rPr lang="en-US" dirty="0" err="1"/>
              <a:t>stryker</a:t>
            </a:r>
            <a:r>
              <a:rPr lang="en-US" dirty="0"/>
              <a:t>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E40402-773B-4734-BCA8-3CD08D06E850}" type="slidenum">
              <a:rPr lang="ru-RU" smtClean="0"/>
              <a:t>81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0545900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Просто мельком сказать про</a:t>
            </a:r>
            <a:r>
              <a:rPr lang="en-US" dirty="0"/>
              <a:t> out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E40402-773B-4734-BCA8-3CD08D06E850}" type="slidenum">
              <a:rPr lang="ru-RU" smtClean="0"/>
              <a:t>88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1550887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Просто мельком сказать про</a:t>
            </a:r>
            <a:r>
              <a:rPr lang="en-US" dirty="0"/>
              <a:t> out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E40402-773B-4734-BCA8-3CD08D06E850}" type="slidenum">
              <a:rPr lang="ru-RU" smtClean="0"/>
              <a:t>89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8679428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Используйте все возможности, для проверки ваших тестов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E40402-773B-4734-BCA8-3CD08D06E850}" type="slidenum">
              <a:rPr lang="ru-RU" smtClean="0"/>
              <a:t>92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289381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Плохие тесты – это как забыть спасательный круг на берегу: ты надеешься на него, но во время шторма, ты понимаешь…. Что черт возьми, оставил его на берегу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E40402-773B-4734-BCA8-3CD08D06E850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019073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Мы не сможем разобраться со всеми проблемами, но самые частые нам по плечу</a:t>
            </a:r>
          </a:p>
          <a:p>
            <a:r>
              <a:rPr lang="ru-RU" dirty="0"/>
              <a:t>Решение остальных проблем затрагивает не только тесты, но и код, требования, управление командой и проч.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E40402-773B-4734-BCA8-3CD08D06E850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077978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Алкогольных приложений много, а безалкогольных…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E40402-773B-4734-BCA8-3CD08D06E850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187561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Тесты ревьюить надо, позвольте рассказать почему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E40402-773B-4734-BCA8-3CD08D06E850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391577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Тесты и есть спецификация, и по факту, процесс немного другой, итеративный</a:t>
            </a:r>
            <a:endParaRPr lang="en-US" dirty="0"/>
          </a:p>
          <a:p>
            <a:r>
              <a:rPr lang="ru-RU" dirty="0"/>
              <a:t>Требования читать сложно и муторно</a:t>
            </a:r>
          </a:p>
          <a:p>
            <a:r>
              <a:rPr lang="ru-RU" dirty="0"/>
              <a:t>В ТРЕБОВАНИЯ НЕ ОБЯЗАТЕЛЬНО ВЧИТЫВАТЬСЯ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E40402-773B-4734-BCA8-3CD08D06E850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120006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Тесты и есть спецификация, и по факту, процесс немного другой, итеративный</a:t>
            </a:r>
            <a:endParaRPr lang="en-US" dirty="0"/>
          </a:p>
          <a:p>
            <a:r>
              <a:rPr lang="ru-RU" dirty="0"/>
              <a:t>Требования читать сложно и муторно</a:t>
            </a:r>
          </a:p>
          <a:p>
            <a:r>
              <a:rPr lang="ru-RU" dirty="0"/>
              <a:t>В ТРЕБОВАНИЯ НЕ ОБЯЗАТЕЛЬНО ВЧИТЫВАТЬСЯ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E40402-773B-4734-BCA8-3CD08D06E850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948364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08621" y="1883221"/>
            <a:ext cx="5754624" cy="189590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Please add title here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 tIns="0" anchor="ctr" anchorCtr="0"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fld id="{C4191E24-502B-455B-8CC1-E2165A6FEAF7}" type="datetimeFigureOut">
              <a:rPr lang="en-US" smtClean="0"/>
              <a:t>2019-04-19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708621" y="4066329"/>
            <a:ext cx="5754624" cy="418576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  <a:latin typeface="+mn-lt"/>
              </a:defRPr>
            </a:lvl2pPr>
            <a:lvl3pPr>
              <a:defRPr>
                <a:solidFill>
                  <a:schemeClr val="bg1"/>
                </a:solidFill>
                <a:latin typeface="+mn-lt"/>
              </a:defRPr>
            </a:lvl3pPr>
            <a:lvl4pPr>
              <a:defRPr>
                <a:solidFill>
                  <a:schemeClr val="bg1"/>
                </a:solidFill>
                <a:latin typeface="+mn-lt"/>
              </a:defRPr>
            </a:lvl4pPr>
            <a:lvl5pPr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Pleas add subtitle here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 flipV="1">
            <a:off x="837173" y="681708"/>
            <a:ext cx="1188379" cy="421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996473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Please Add Slide Headline Here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1" hasCustomPrompt="1"/>
          </p:nvPr>
        </p:nvSpPr>
        <p:spPr>
          <a:xfrm>
            <a:off x="7112000" y="0"/>
            <a:ext cx="5080000" cy="64262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133"/>
            </a:lvl1pPr>
          </a:lstStyle>
          <a:p>
            <a:r>
              <a:rPr lang="en-US" dirty="0"/>
              <a:t>Please add picture here</a:t>
            </a:r>
          </a:p>
          <a:p>
            <a:endParaRPr lang="en-US" dirty="0"/>
          </a:p>
          <a:p>
            <a:endParaRPr lang="en-US" dirty="0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392546" y="955249"/>
            <a:ext cx="5629372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76251" y="1456655"/>
            <a:ext cx="475488" cy="475488"/>
          </a:xfrm>
          <a:solidFill>
            <a:schemeClr val="accent4">
              <a:lumMod val="75000"/>
            </a:schemeClr>
          </a:solidFill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>
            <a:normAutofit/>
          </a:bodyPr>
          <a:lstStyle>
            <a:lvl1pPr marL="0" indent="0" algn="ctr">
              <a:buNone/>
              <a:defRPr sz="1867" b="1">
                <a:solidFill>
                  <a:schemeClr val="bg1"/>
                </a:solidFill>
                <a:latin typeface="+mj-lt"/>
              </a:defRPr>
            </a:lvl1pPr>
            <a:lvl2pPr marL="609585" indent="0">
              <a:buNone/>
              <a:defRPr>
                <a:latin typeface="+mj-lt"/>
              </a:defRPr>
            </a:lvl2pPr>
            <a:lvl3pPr marL="1219170" indent="0">
              <a:buNone/>
              <a:defRPr>
                <a:latin typeface="+mj-lt"/>
              </a:defRPr>
            </a:lvl3pPr>
            <a:lvl4pPr marL="1828754" indent="0">
              <a:buNone/>
              <a:defRPr>
                <a:latin typeface="+mj-lt"/>
              </a:defRPr>
            </a:lvl4pPr>
            <a:lvl5pPr marL="2438339" indent="0">
              <a:buFont typeface="Arial" panose="020B0604020202020204" pitchFamily="34" charset="0"/>
              <a:buNone/>
              <a:defRPr>
                <a:latin typeface="+mj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947963" y="1456655"/>
            <a:ext cx="4843237" cy="475488"/>
          </a:xfrm>
          <a:ln w="19050">
            <a:solidFill>
              <a:srgbClr val="F5F5F5"/>
            </a:solidFill>
          </a:ln>
        </p:spPr>
        <p:txBody>
          <a:bodyPr lIns="108000" anchor="ctr"/>
          <a:lstStyle>
            <a:lvl1pPr marL="0" indent="0">
              <a:buNone/>
              <a:defRPr b="1" i="0" cap="all" spc="267" baseline="0">
                <a:latin typeface="+mn-lt"/>
              </a:defRPr>
            </a:lvl1pPr>
            <a:lvl5pPr marL="2819330" indent="-38099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Please put section one title here</a:t>
            </a:r>
          </a:p>
        </p:txBody>
      </p:sp>
      <p:sp>
        <p:nvSpPr>
          <p:cNvPr id="21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476251" y="5493512"/>
            <a:ext cx="475488" cy="475488"/>
          </a:xfrm>
          <a:solidFill>
            <a:schemeClr val="accent4">
              <a:lumMod val="75000"/>
            </a:schemeClr>
          </a:solidFill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>
            <a:normAutofit/>
          </a:bodyPr>
          <a:lstStyle>
            <a:lvl1pPr marL="0" indent="0" algn="ctr">
              <a:buNone/>
              <a:defRPr sz="1867" b="1">
                <a:solidFill>
                  <a:schemeClr val="bg1"/>
                </a:solidFill>
                <a:latin typeface="+mj-lt"/>
              </a:defRPr>
            </a:lvl1pPr>
            <a:lvl2pPr marL="609585" indent="0">
              <a:buNone/>
              <a:defRPr>
                <a:latin typeface="+mj-lt"/>
              </a:defRPr>
            </a:lvl2pPr>
            <a:lvl3pPr marL="1219170" indent="0">
              <a:buNone/>
              <a:defRPr>
                <a:latin typeface="+mj-lt"/>
              </a:defRPr>
            </a:lvl3pPr>
            <a:lvl4pPr marL="1828754" indent="0">
              <a:buNone/>
              <a:defRPr>
                <a:latin typeface="+mj-lt"/>
              </a:defRPr>
            </a:lvl4pPr>
            <a:lvl5pPr marL="2438339" indent="0">
              <a:buFont typeface="Arial" panose="020B0604020202020204" pitchFamily="34" charset="0"/>
              <a:buNone/>
              <a:defRPr>
                <a:latin typeface="+mj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22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476251" y="2264027"/>
            <a:ext cx="475488" cy="475488"/>
          </a:xfrm>
          <a:solidFill>
            <a:schemeClr val="accent4">
              <a:lumMod val="75000"/>
            </a:schemeClr>
          </a:solidFill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>
            <a:normAutofit/>
          </a:bodyPr>
          <a:lstStyle>
            <a:lvl1pPr marL="0" indent="0" algn="ctr">
              <a:buNone/>
              <a:defRPr sz="1867" b="1">
                <a:solidFill>
                  <a:schemeClr val="bg1"/>
                </a:solidFill>
                <a:latin typeface="+mj-lt"/>
              </a:defRPr>
            </a:lvl1pPr>
            <a:lvl2pPr marL="609585" indent="0">
              <a:buNone/>
              <a:defRPr>
                <a:latin typeface="+mj-lt"/>
              </a:defRPr>
            </a:lvl2pPr>
            <a:lvl3pPr marL="1219170" indent="0">
              <a:buNone/>
              <a:defRPr>
                <a:latin typeface="+mj-lt"/>
              </a:defRPr>
            </a:lvl3pPr>
            <a:lvl4pPr marL="1828754" indent="0">
              <a:buNone/>
              <a:defRPr>
                <a:latin typeface="+mj-lt"/>
              </a:defRPr>
            </a:lvl4pPr>
            <a:lvl5pPr marL="2438339" indent="0">
              <a:buFont typeface="Arial" panose="020B0604020202020204" pitchFamily="34" charset="0"/>
              <a:buNone/>
              <a:defRPr>
                <a:latin typeface="+mj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23" name="Text Placeholder 13"/>
          <p:cNvSpPr>
            <a:spLocks noGrp="1"/>
          </p:cNvSpPr>
          <p:nvPr>
            <p:ph type="body" sz="quarter" idx="16" hasCustomPrompt="1"/>
          </p:nvPr>
        </p:nvSpPr>
        <p:spPr>
          <a:xfrm>
            <a:off x="476251" y="3071399"/>
            <a:ext cx="475488" cy="475488"/>
          </a:xfrm>
          <a:solidFill>
            <a:schemeClr val="accent4">
              <a:lumMod val="75000"/>
            </a:schemeClr>
          </a:solidFill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>
            <a:normAutofit/>
          </a:bodyPr>
          <a:lstStyle>
            <a:lvl1pPr marL="0" indent="0" algn="ctr">
              <a:buNone/>
              <a:defRPr sz="1867" b="1">
                <a:solidFill>
                  <a:schemeClr val="bg1"/>
                </a:solidFill>
                <a:latin typeface="+mj-lt"/>
              </a:defRPr>
            </a:lvl1pPr>
            <a:lvl2pPr marL="609585" indent="0">
              <a:buNone/>
              <a:defRPr>
                <a:latin typeface="+mj-lt"/>
              </a:defRPr>
            </a:lvl2pPr>
            <a:lvl3pPr marL="1219170" indent="0">
              <a:buNone/>
              <a:defRPr>
                <a:latin typeface="+mj-lt"/>
              </a:defRPr>
            </a:lvl3pPr>
            <a:lvl4pPr marL="1828754" indent="0">
              <a:buNone/>
              <a:defRPr>
                <a:latin typeface="+mj-lt"/>
              </a:defRPr>
            </a:lvl4pPr>
            <a:lvl5pPr marL="2438339" indent="0">
              <a:buFont typeface="Arial" panose="020B0604020202020204" pitchFamily="34" charset="0"/>
              <a:buNone/>
              <a:defRPr>
                <a:latin typeface="+mj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24" name="Text Placeholder 13"/>
          <p:cNvSpPr>
            <a:spLocks noGrp="1"/>
          </p:cNvSpPr>
          <p:nvPr>
            <p:ph type="body" sz="quarter" idx="17" hasCustomPrompt="1"/>
          </p:nvPr>
        </p:nvSpPr>
        <p:spPr>
          <a:xfrm>
            <a:off x="476251" y="3878771"/>
            <a:ext cx="475488" cy="475488"/>
          </a:xfrm>
          <a:solidFill>
            <a:schemeClr val="accent4">
              <a:lumMod val="75000"/>
            </a:schemeClr>
          </a:solidFill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>
            <a:normAutofit/>
          </a:bodyPr>
          <a:lstStyle>
            <a:lvl1pPr marL="0" indent="0" algn="ctr">
              <a:buNone/>
              <a:defRPr sz="1867" b="1">
                <a:solidFill>
                  <a:schemeClr val="bg1"/>
                </a:solidFill>
                <a:latin typeface="+mj-lt"/>
              </a:defRPr>
            </a:lvl1pPr>
            <a:lvl2pPr marL="609585" indent="0">
              <a:buNone/>
              <a:defRPr>
                <a:latin typeface="+mj-lt"/>
              </a:defRPr>
            </a:lvl2pPr>
            <a:lvl3pPr marL="1219170" indent="0">
              <a:buNone/>
              <a:defRPr>
                <a:latin typeface="+mj-lt"/>
              </a:defRPr>
            </a:lvl3pPr>
            <a:lvl4pPr marL="1828754" indent="0">
              <a:buNone/>
              <a:defRPr>
                <a:latin typeface="+mj-lt"/>
              </a:defRPr>
            </a:lvl4pPr>
            <a:lvl5pPr marL="2438339" indent="0">
              <a:buFont typeface="Arial" panose="020B0604020202020204" pitchFamily="34" charset="0"/>
              <a:buNone/>
              <a:defRPr>
                <a:latin typeface="+mj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8" hasCustomPrompt="1"/>
          </p:nvPr>
        </p:nvSpPr>
        <p:spPr>
          <a:xfrm>
            <a:off x="476251" y="4686143"/>
            <a:ext cx="475488" cy="475488"/>
          </a:xfrm>
          <a:solidFill>
            <a:schemeClr val="accent4">
              <a:lumMod val="75000"/>
            </a:schemeClr>
          </a:solidFill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>
            <a:normAutofit/>
          </a:bodyPr>
          <a:lstStyle>
            <a:lvl1pPr marL="0" indent="0" algn="ctr">
              <a:buNone/>
              <a:defRPr sz="1867" b="1">
                <a:solidFill>
                  <a:schemeClr val="bg1"/>
                </a:solidFill>
                <a:latin typeface="+mj-lt"/>
              </a:defRPr>
            </a:lvl1pPr>
            <a:lvl2pPr marL="609585" indent="0">
              <a:buNone/>
              <a:defRPr>
                <a:latin typeface="+mj-lt"/>
              </a:defRPr>
            </a:lvl2pPr>
            <a:lvl3pPr marL="1219170" indent="0">
              <a:buNone/>
              <a:defRPr>
                <a:latin typeface="+mj-lt"/>
              </a:defRPr>
            </a:lvl3pPr>
            <a:lvl4pPr marL="1828754" indent="0">
              <a:buNone/>
              <a:defRPr>
                <a:latin typeface="+mj-lt"/>
              </a:defRPr>
            </a:lvl4pPr>
            <a:lvl5pPr marL="2438339" indent="0">
              <a:buFont typeface="Arial" panose="020B0604020202020204" pitchFamily="34" charset="0"/>
              <a:buNone/>
              <a:defRPr>
                <a:latin typeface="+mj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26" name="Text Placeholder 19"/>
          <p:cNvSpPr>
            <a:spLocks noGrp="1"/>
          </p:cNvSpPr>
          <p:nvPr>
            <p:ph type="body" sz="quarter" idx="19" hasCustomPrompt="1"/>
          </p:nvPr>
        </p:nvSpPr>
        <p:spPr>
          <a:xfrm>
            <a:off x="947963" y="2263477"/>
            <a:ext cx="4843237" cy="475488"/>
          </a:xfrm>
          <a:ln w="19050">
            <a:solidFill>
              <a:srgbClr val="F5F5F5"/>
            </a:solidFill>
          </a:ln>
        </p:spPr>
        <p:txBody>
          <a:bodyPr lIns="108000" anchor="ctr"/>
          <a:lstStyle>
            <a:lvl1pPr marL="0" indent="0">
              <a:buNone/>
              <a:defRPr b="1" i="0" cap="all" spc="267" baseline="0">
                <a:latin typeface="+mn-lt"/>
              </a:defRPr>
            </a:lvl1pPr>
            <a:lvl5pPr marL="2819330" indent="-38099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Please put section TWO title here</a:t>
            </a:r>
          </a:p>
        </p:txBody>
      </p:sp>
      <p:sp>
        <p:nvSpPr>
          <p:cNvPr id="27" name="Text Placeholder 19"/>
          <p:cNvSpPr>
            <a:spLocks noGrp="1"/>
          </p:cNvSpPr>
          <p:nvPr>
            <p:ph type="body" sz="quarter" idx="20" hasCustomPrompt="1"/>
          </p:nvPr>
        </p:nvSpPr>
        <p:spPr>
          <a:xfrm>
            <a:off x="947963" y="3070300"/>
            <a:ext cx="4843237" cy="475488"/>
          </a:xfrm>
          <a:ln w="19050">
            <a:solidFill>
              <a:srgbClr val="F5F5F5"/>
            </a:solidFill>
          </a:ln>
        </p:spPr>
        <p:txBody>
          <a:bodyPr lIns="108000" anchor="ctr"/>
          <a:lstStyle>
            <a:lvl1pPr marL="0" indent="0">
              <a:buNone/>
              <a:defRPr b="1" i="0" cap="all" spc="267" baseline="0">
                <a:latin typeface="+mn-lt"/>
              </a:defRPr>
            </a:lvl1pPr>
            <a:lvl5pPr marL="2819330" indent="-38099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Please put section THREE title here</a:t>
            </a:r>
          </a:p>
        </p:txBody>
      </p:sp>
      <p:sp>
        <p:nvSpPr>
          <p:cNvPr id="28" name="Text Placeholder 19"/>
          <p:cNvSpPr>
            <a:spLocks noGrp="1"/>
          </p:cNvSpPr>
          <p:nvPr>
            <p:ph type="body" sz="quarter" idx="21" hasCustomPrompt="1"/>
          </p:nvPr>
        </p:nvSpPr>
        <p:spPr>
          <a:xfrm>
            <a:off x="947963" y="3877123"/>
            <a:ext cx="4843237" cy="475488"/>
          </a:xfrm>
          <a:ln w="19050">
            <a:solidFill>
              <a:srgbClr val="F5F5F5"/>
            </a:solidFill>
          </a:ln>
        </p:spPr>
        <p:txBody>
          <a:bodyPr lIns="108000" anchor="ctr"/>
          <a:lstStyle>
            <a:lvl1pPr marL="0" indent="0">
              <a:buNone/>
              <a:defRPr b="1" i="0" cap="all" spc="267" baseline="0">
                <a:latin typeface="+mn-lt"/>
              </a:defRPr>
            </a:lvl1pPr>
            <a:lvl5pPr marL="2819330" indent="-38099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…</a:t>
            </a:r>
          </a:p>
        </p:txBody>
      </p:sp>
      <p:sp>
        <p:nvSpPr>
          <p:cNvPr id="29" name="Text Placeholder 19"/>
          <p:cNvSpPr>
            <a:spLocks noGrp="1"/>
          </p:cNvSpPr>
          <p:nvPr>
            <p:ph type="body" sz="quarter" idx="22" hasCustomPrompt="1"/>
          </p:nvPr>
        </p:nvSpPr>
        <p:spPr>
          <a:xfrm>
            <a:off x="947963" y="4683945"/>
            <a:ext cx="4843237" cy="475488"/>
          </a:xfrm>
          <a:ln w="19050">
            <a:solidFill>
              <a:srgbClr val="F5F5F5"/>
            </a:solidFill>
          </a:ln>
        </p:spPr>
        <p:txBody>
          <a:bodyPr lIns="108000" anchor="ctr"/>
          <a:lstStyle>
            <a:lvl1pPr marL="0" indent="0">
              <a:buNone/>
              <a:defRPr b="1" i="0" cap="all" spc="267" baseline="0">
                <a:latin typeface="+mn-lt"/>
              </a:defRPr>
            </a:lvl1pPr>
            <a:lvl5pPr marL="2819330" indent="-38099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And delete</a:t>
            </a:r>
          </a:p>
        </p:txBody>
      </p:sp>
      <p:sp>
        <p:nvSpPr>
          <p:cNvPr id="30" name="Text Placeholder 19"/>
          <p:cNvSpPr>
            <a:spLocks noGrp="1"/>
          </p:cNvSpPr>
          <p:nvPr>
            <p:ph type="body" sz="quarter" idx="23" hasCustomPrompt="1"/>
          </p:nvPr>
        </p:nvSpPr>
        <p:spPr>
          <a:xfrm>
            <a:off x="947963" y="5490769"/>
            <a:ext cx="4843237" cy="475488"/>
          </a:xfrm>
          <a:ln w="19050">
            <a:solidFill>
              <a:srgbClr val="F5F5F5"/>
            </a:solidFill>
          </a:ln>
        </p:spPr>
        <p:txBody>
          <a:bodyPr lIns="108000" anchor="ctr"/>
          <a:lstStyle>
            <a:lvl1pPr marL="0" indent="0">
              <a:buNone/>
              <a:defRPr b="1" i="0" cap="all" spc="267" baseline="0">
                <a:latin typeface="+mn-lt"/>
              </a:defRPr>
            </a:lvl1pPr>
            <a:lvl5pPr marL="2819330" indent="-38099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The extras</a:t>
            </a:r>
          </a:p>
        </p:txBody>
      </p:sp>
    </p:spTree>
    <p:extLst>
      <p:ext uri="{BB962C8B-B14F-4D97-AF65-F5344CB8AC3E}">
        <p14:creationId xmlns:p14="http://schemas.microsoft.com/office/powerpoint/2010/main" val="327250724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36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sonal Profile -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FFE8274-ACBD-4E9A-9856-2C132C30256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9229" y="0"/>
            <a:ext cx="5982771" cy="6451107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894282" y="1938535"/>
            <a:ext cx="5314948" cy="3595140"/>
          </a:xfrm>
        </p:spPr>
        <p:txBody>
          <a:bodyPr/>
          <a:lstStyle>
            <a:lvl1pPr marL="228594" marR="0" indent="-228594" algn="l" defTabSz="1219170" rtl="0" eaLnBrk="1" fontAlgn="auto" latinLnBrk="0" hangingPunct="1">
              <a:lnSpc>
                <a:spcPts val="2133"/>
              </a:lnSpc>
              <a:spcBef>
                <a:spcPts val="352"/>
              </a:spcBef>
              <a:spcAft>
                <a:spcPts val="4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lacinia, diam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</a:p>
          <a:p>
            <a:pPr lvl="0"/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diam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</a:p>
          <a:p>
            <a:pPr lvl="0"/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diam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898524" y="889001"/>
            <a:ext cx="5314949" cy="457200"/>
          </a:xfrm>
        </p:spPr>
        <p:txBody>
          <a:bodyPr wrap="none" bIns="0">
            <a:noAutofit/>
          </a:bodyPr>
          <a:lstStyle>
            <a:lvl1pPr marL="0" indent="0">
              <a:spcBef>
                <a:spcPts val="384"/>
              </a:spcBef>
              <a:buNone/>
              <a:defRPr sz="2133" b="1" i="0" cap="all" spc="267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Highlight goes here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894280" y="1413768"/>
            <a:ext cx="5314949" cy="457200"/>
          </a:xfrm>
        </p:spPr>
        <p:txBody>
          <a:bodyPr wrap="none" bIns="0">
            <a:noAutofit/>
          </a:bodyPr>
          <a:lstStyle>
            <a:lvl1pPr marL="0" indent="0">
              <a:spcBef>
                <a:spcPts val="384"/>
              </a:spcBef>
              <a:buNone/>
              <a:defRPr sz="1467" b="1" i="1" cap="none" spc="133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Please put title here</a:t>
            </a:r>
          </a:p>
        </p:txBody>
      </p:sp>
      <p:sp>
        <p:nvSpPr>
          <p:cNvPr id="14" name="Oval 13"/>
          <p:cNvSpPr/>
          <p:nvPr userDrawn="1"/>
        </p:nvSpPr>
        <p:spPr>
          <a:xfrm>
            <a:off x="8305208" y="1870968"/>
            <a:ext cx="2693581" cy="2693581"/>
          </a:xfrm>
          <a:prstGeom prst="ellipse">
            <a:avLst/>
          </a:prstGeom>
          <a:noFill/>
          <a:ln w="190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5" name="Picture Placeholder 11"/>
          <p:cNvSpPr>
            <a:spLocks noGrp="1"/>
          </p:cNvSpPr>
          <p:nvPr>
            <p:ph type="pic" sz="quarter" idx="14" hasCustomPrompt="1"/>
          </p:nvPr>
        </p:nvSpPr>
        <p:spPr>
          <a:xfrm>
            <a:off x="8542527" y="2108287"/>
            <a:ext cx="2218944" cy="2218944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PLEASE INSERT PHOTO HERE</a:t>
            </a:r>
          </a:p>
        </p:txBody>
      </p:sp>
    </p:spTree>
    <p:extLst>
      <p:ext uri="{BB962C8B-B14F-4D97-AF65-F5344CB8AC3E}">
        <p14:creationId xmlns:p14="http://schemas.microsoft.com/office/powerpoint/2010/main" val="389708588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36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sonal Prof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2" hasCustomPrompt="1"/>
          </p:nvPr>
        </p:nvSpPr>
        <p:spPr>
          <a:xfrm>
            <a:off x="5973762" y="2373859"/>
            <a:ext cx="5324476" cy="3595140"/>
          </a:xfrm>
        </p:spPr>
        <p:txBody>
          <a:bodyPr/>
          <a:lstStyle>
            <a:lvl1pPr marL="228594" indent="-228594">
              <a:buFont typeface="Arial" panose="020B0604020202020204" pitchFamily="34" charset="0"/>
              <a:buChar char="•"/>
              <a:defRPr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</a:t>
            </a:r>
          </a:p>
          <a:p>
            <a:pPr lvl="0"/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Morbi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Vestibulum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6003923" y="660401"/>
            <a:ext cx="5314951" cy="457200"/>
          </a:xfrm>
        </p:spPr>
        <p:txBody>
          <a:bodyPr wrap="none" bIns="0">
            <a:noAutofit/>
          </a:bodyPr>
          <a:lstStyle>
            <a:lvl1pPr marL="0" indent="0">
              <a:spcBef>
                <a:spcPts val="384"/>
              </a:spcBef>
              <a:buNone/>
              <a:defRPr sz="2133" b="1" i="0" cap="all" spc="267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Please put name here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-1" y="1"/>
            <a:ext cx="5080001" cy="643551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Oval 9"/>
          <p:cNvSpPr/>
          <p:nvPr userDrawn="1"/>
        </p:nvSpPr>
        <p:spPr>
          <a:xfrm>
            <a:off x="1193208" y="1870968"/>
            <a:ext cx="2693581" cy="2693581"/>
          </a:xfrm>
          <a:prstGeom prst="ellipse">
            <a:avLst/>
          </a:prstGeom>
          <a:noFill/>
          <a:ln w="190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 hasCustomPrompt="1"/>
          </p:nvPr>
        </p:nvSpPr>
        <p:spPr>
          <a:xfrm>
            <a:off x="1430527" y="2108287"/>
            <a:ext cx="2218944" cy="2218944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PLEASE INSERT PHOTO HERE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973761" y="1916660"/>
            <a:ext cx="5324723" cy="457200"/>
          </a:xfrm>
        </p:spPr>
        <p:txBody>
          <a:bodyPr wrap="none" bIns="0">
            <a:noAutofit/>
          </a:bodyPr>
          <a:lstStyle>
            <a:lvl1pPr marL="0" indent="0">
              <a:spcBef>
                <a:spcPts val="384"/>
              </a:spcBef>
              <a:buNone/>
              <a:defRPr sz="1467" b="1" i="1" cap="none" spc="133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Please put title here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EF31A9-7701-4CAE-94C4-C368AC404C3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5080000" cy="6435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45407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400">
          <p15:clr>
            <a:srgbClr val="FBAE40"/>
          </p15:clr>
        </p15:guide>
        <p15:guide id="2" orient="horz" pos="1524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 Color Canvas">
    <p:bg>
      <p:bgPr>
        <a:solidFill>
          <a:srgbClr val="CEDB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476251" y="1439333"/>
            <a:ext cx="11239500" cy="4529667"/>
          </a:xfrm>
        </p:spPr>
        <p:txBody>
          <a:bodyPr/>
          <a:lstStyle>
            <a:lvl1pPr marL="228594" marR="0" indent="-228594" algn="l" defTabSz="1219170" rtl="0" eaLnBrk="1" fontAlgn="auto" latinLnBrk="0" hangingPunct="1">
              <a:lnSpc>
                <a:spcPts val="2133"/>
              </a:lnSpc>
              <a:spcBef>
                <a:spcPts val="352"/>
              </a:spcBef>
              <a:spcAft>
                <a:spcPts val="4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solidFill>
                  <a:schemeClr val="accent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  <a:br>
              <a:rPr lang="en-US" dirty="0"/>
            </a:br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</a:p>
          <a:p>
            <a:pPr lvl="0"/>
            <a:r>
              <a:rPr lang="en-US" sz="1467" dirty="0">
                <a:latin typeface="+mj-lt"/>
              </a:rPr>
              <a:t>In </a:t>
            </a:r>
            <a:r>
              <a:rPr lang="en-US" sz="1467" dirty="0" err="1">
                <a:latin typeface="+mj-lt"/>
              </a:rPr>
              <a:t>egestas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orci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eu</a:t>
            </a:r>
            <a:r>
              <a:rPr lang="en-US" sz="1467" dirty="0">
                <a:latin typeface="+mj-lt"/>
              </a:rPr>
              <a:t> lacinia </a:t>
            </a:r>
            <a:r>
              <a:rPr lang="en-US" sz="1467" dirty="0" err="1">
                <a:latin typeface="+mj-lt"/>
              </a:rPr>
              <a:t>consectetur</a:t>
            </a:r>
            <a:r>
              <a:rPr lang="en-US" sz="1467" dirty="0">
                <a:latin typeface="+mj-lt"/>
              </a:rPr>
              <a:t>. In dolor ipsum, gravida et </a:t>
            </a:r>
            <a:r>
              <a:rPr lang="en-US" sz="1467" dirty="0" err="1">
                <a:latin typeface="+mj-lt"/>
              </a:rPr>
              <a:t>sagittis</a:t>
            </a:r>
            <a:r>
              <a:rPr lang="en-US" sz="1467" dirty="0">
                <a:latin typeface="+mj-lt"/>
              </a:rPr>
              <a:t> id, </a:t>
            </a:r>
            <a:r>
              <a:rPr lang="en-US" sz="1467" dirty="0" err="1">
                <a:latin typeface="+mj-lt"/>
              </a:rPr>
              <a:t>sollicitudin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ut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nisl</a:t>
            </a:r>
            <a:r>
              <a:rPr lang="en-US" sz="1467" dirty="0">
                <a:latin typeface="+mj-lt"/>
              </a:rPr>
              <a:t>. </a:t>
            </a:r>
            <a:r>
              <a:rPr lang="en-US" sz="1467" dirty="0" err="1">
                <a:latin typeface="+mj-lt"/>
              </a:rPr>
              <a:t>Praesent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bibendum</a:t>
            </a:r>
            <a:r>
              <a:rPr lang="en-US" sz="1467" dirty="0">
                <a:latin typeface="+mj-lt"/>
              </a:rPr>
              <a:t> tempus </a:t>
            </a:r>
            <a:r>
              <a:rPr lang="en-US" sz="1467" dirty="0" err="1">
                <a:latin typeface="+mj-lt"/>
              </a:rPr>
              <a:t>tellus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nec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hendrerit</a:t>
            </a:r>
            <a:r>
              <a:rPr lang="en-US" sz="1467" dirty="0">
                <a:latin typeface="+mj-lt"/>
              </a:rPr>
              <a:t>. Nam in </a:t>
            </a:r>
            <a:r>
              <a:rPr lang="en-US" sz="1467" dirty="0" err="1">
                <a:latin typeface="+mj-lt"/>
              </a:rPr>
              <a:t>tempor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metus</a:t>
            </a:r>
            <a:r>
              <a:rPr lang="en-US" sz="1467" dirty="0">
                <a:latin typeface="+mj-lt"/>
              </a:rPr>
              <a:t>, ac </a:t>
            </a:r>
            <a:r>
              <a:rPr lang="en-US" sz="1467" dirty="0" err="1">
                <a:latin typeface="+mj-lt"/>
              </a:rPr>
              <a:t>finibus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purus</a:t>
            </a:r>
            <a:r>
              <a:rPr lang="en-US" sz="1467" dirty="0">
                <a:latin typeface="+mj-lt"/>
              </a:rPr>
              <a:t>. </a:t>
            </a:r>
            <a:r>
              <a:rPr lang="en-US" sz="1467" dirty="0" err="1">
                <a:latin typeface="+mj-lt"/>
              </a:rPr>
              <a:t>Praesent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consequat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lectus</a:t>
            </a:r>
            <a:r>
              <a:rPr lang="en-US" sz="1467" dirty="0">
                <a:latin typeface="+mj-lt"/>
              </a:rPr>
              <a:t> sit </a:t>
            </a:r>
            <a:r>
              <a:rPr lang="en-US" sz="1467" dirty="0" err="1">
                <a:latin typeface="+mj-lt"/>
              </a:rPr>
              <a:t>amet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tortor</a:t>
            </a:r>
            <a:r>
              <a:rPr lang="en-US" sz="1467" dirty="0">
                <a:latin typeface="+mj-lt"/>
              </a:rPr>
              <a:t> pharetra, </a:t>
            </a:r>
            <a:r>
              <a:rPr lang="en-US" sz="1467" dirty="0" err="1">
                <a:latin typeface="+mj-lt"/>
              </a:rPr>
              <a:t>sed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venenatis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eros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lacinia</a:t>
            </a:r>
            <a:r>
              <a:rPr lang="en-US" sz="1467" dirty="0">
                <a:latin typeface="+mj-lt"/>
              </a:rPr>
              <a:t>. In </a:t>
            </a:r>
            <a:r>
              <a:rPr lang="en-US" sz="1467" dirty="0" err="1">
                <a:latin typeface="+mj-lt"/>
              </a:rPr>
              <a:t>sed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erat</a:t>
            </a:r>
            <a:r>
              <a:rPr lang="en-US" sz="1467" dirty="0">
                <a:latin typeface="+mj-lt"/>
              </a:rPr>
              <a:t> libero. </a:t>
            </a:r>
            <a:r>
              <a:rPr lang="en-US" sz="1467" dirty="0" err="1">
                <a:latin typeface="+mj-lt"/>
              </a:rPr>
              <a:t>Sed</a:t>
            </a:r>
            <a:r>
              <a:rPr lang="en-US" sz="1467" dirty="0">
                <a:latin typeface="+mj-lt"/>
              </a:rPr>
              <a:t> lorem </a:t>
            </a:r>
            <a:r>
              <a:rPr lang="en-US" sz="1467" dirty="0" err="1">
                <a:latin typeface="+mj-lt"/>
              </a:rPr>
              <a:t>neque</a:t>
            </a:r>
            <a:r>
              <a:rPr lang="en-US" sz="1467" dirty="0">
                <a:latin typeface="+mj-lt"/>
              </a:rPr>
              <a:t>, </a:t>
            </a:r>
            <a:r>
              <a:rPr lang="en-US" sz="1467" dirty="0" err="1">
                <a:latin typeface="+mj-lt"/>
              </a:rPr>
              <a:t>commodo</a:t>
            </a:r>
            <a:r>
              <a:rPr lang="en-US" sz="1467" dirty="0">
                <a:latin typeface="+mj-lt"/>
              </a:rPr>
              <a:t> vitae ex at, pharetra convallis </a:t>
            </a:r>
            <a:r>
              <a:rPr lang="en-US" sz="1467" dirty="0" err="1">
                <a:latin typeface="+mj-lt"/>
              </a:rPr>
              <a:t>nunc</a:t>
            </a:r>
            <a:r>
              <a:rPr lang="en-US" sz="1467" dirty="0">
                <a:latin typeface="+mj-lt"/>
              </a:rPr>
              <a:t>. In </a:t>
            </a:r>
            <a:r>
              <a:rPr lang="en-US" sz="1467" dirty="0" err="1">
                <a:latin typeface="+mj-lt"/>
              </a:rPr>
              <a:t>vehicula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mauris</a:t>
            </a:r>
            <a:r>
              <a:rPr lang="en-US" sz="1467" dirty="0">
                <a:latin typeface="+mj-lt"/>
              </a:rPr>
              <a:t> ligula. </a:t>
            </a:r>
            <a:r>
              <a:rPr lang="en-US" sz="1467" dirty="0" err="1">
                <a:latin typeface="+mj-lt"/>
              </a:rPr>
              <a:t>Suspendisse</a:t>
            </a:r>
            <a:r>
              <a:rPr lang="en-US" sz="1467" dirty="0">
                <a:latin typeface="+mj-lt"/>
              </a:rPr>
              <a:t> in </a:t>
            </a:r>
            <a:r>
              <a:rPr lang="en-US" sz="1467" dirty="0" err="1">
                <a:latin typeface="+mj-lt"/>
              </a:rPr>
              <a:t>tellus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congue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odio</a:t>
            </a:r>
            <a:r>
              <a:rPr lang="en-US" sz="1467" dirty="0">
                <a:latin typeface="+mj-lt"/>
              </a:rPr>
              <a:t> pharetra </a:t>
            </a:r>
            <a:r>
              <a:rPr lang="en-US" sz="1467" dirty="0" err="1">
                <a:latin typeface="+mj-lt"/>
              </a:rPr>
              <a:t>finibus</a:t>
            </a:r>
            <a:r>
              <a:rPr lang="en-US" sz="1467" dirty="0">
                <a:latin typeface="+mj-lt"/>
              </a:rPr>
              <a:t>. Nam </a:t>
            </a:r>
            <a:r>
              <a:rPr lang="en-US" sz="1467" dirty="0" err="1">
                <a:latin typeface="+mj-lt"/>
              </a:rPr>
              <a:t>vel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auctor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justo</a:t>
            </a:r>
            <a:r>
              <a:rPr lang="en-US" sz="1467" dirty="0">
                <a:latin typeface="+mj-lt"/>
              </a:rPr>
              <a:t>, vitae </a:t>
            </a:r>
            <a:r>
              <a:rPr lang="en-US" sz="1467" dirty="0" err="1">
                <a:latin typeface="+mj-lt"/>
              </a:rPr>
              <a:t>hendrerit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orci</a:t>
            </a:r>
            <a:r>
              <a:rPr lang="en-US" sz="1467" dirty="0">
                <a:latin typeface="+mj-lt"/>
              </a:rPr>
              <a:t>. Duis </a:t>
            </a:r>
            <a:r>
              <a:rPr lang="en-US" sz="1467" dirty="0" err="1">
                <a:latin typeface="+mj-lt"/>
              </a:rPr>
              <a:t>nec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sapien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viverra</a:t>
            </a:r>
            <a:r>
              <a:rPr lang="en-US" sz="1467" dirty="0">
                <a:latin typeface="+mj-lt"/>
              </a:rPr>
              <a:t>, </a:t>
            </a:r>
            <a:r>
              <a:rPr lang="en-US" sz="1467" dirty="0" err="1">
                <a:latin typeface="+mj-lt"/>
              </a:rPr>
              <a:t>bibendum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tellus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eget</a:t>
            </a:r>
            <a:r>
              <a:rPr lang="en-US" sz="1467" dirty="0">
                <a:latin typeface="+mj-lt"/>
              </a:rPr>
              <a:t>, </a:t>
            </a:r>
            <a:r>
              <a:rPr lang="en-US" sz="1467" dirty="0" err="1">
                <a:latin typeface="+mj-lt"/>
              </a:rPr>
              <a:t>pellentesque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massa</a:t>
            </a:r>
            <a:r>
              <a:rPr lang="en-US" sz="1467" dirty="0">
                <a:latin typeface="+mj-lt"/>
              </a:rPr>
              <a:t>. </a:t>
            </a:r>
            <a:r>
              <a:rPr lang="en-US" sz="1467" dirty="0" err="1">
                <a:latin typeface="+mj-lt"/>
              </a:rPr>
              <a:t>Nulla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feugiat</a:t>
            </a:r>
            <a:r>
              <a:rPr lang="en-US" sz="1467" dirty="0">
                <a:latin typeface="+mj-lt"/>
              </a:rPr>
              <a:t>, </a:t>
            </a:r>
            <a:r>
              <a:rPr lang="en-US" sz="1467" dirty="0" err="1">
                <a:latin typeface="+mj-lt"/>
              </a:rPr>
              <a:t>turpis</a:t>
            </a:r>
            <a:r>
              <a:rPr lang="en-US" sz="1467" dirty="0">
                <a:latin typeface="+mj-lt"/>
              </a:rPr>
              <a:t> et </a:t>
            </a:r>
            <a:r>
              <a:rPr lang="en-US" sz="1467" dirty="0" err="1">
                <a:latin typeface="+mj-lt"/>
              </a:rPr>
              <a:t>posuere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viverra</a:t>
            </a:r>
            <a:r>
              <a:rPr lang="en-US" sz="1467" dirty="0">
                <a:latin typeface="+mj-lt"/>
              </a:rPr>
              <a:t>, ipsum </a:t>
            </a:r>
            <a:r>
              <a:rPr lang="en-US" sz="1467" dirty="0" err="1">
                <a:latin typeface="+mj-lt"/>
              </a:rPr>
              <a:t>sem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tincidunt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est</a:t>
            </a:r>
            <a:r>
              <a:rPr lang="en-US" sz="1467" dirty="0">
                <a:latin typeface="+mj-lt"/>
              </a:rPr>
              <a:t>, </a:t>
            </a:r>
            <a:r>
              <a:rPr lang="en-US" sz="1467" dirty="0" err="1">
                <a:latin typeface="+mj-lt"/>
              </a:rPr>
              <a:t>finibus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tempor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nibh</a:t>
            </a:r>
            <a:r>
              <a:rPr lang="en-US" sz="1467" dirty="0">
                <a:latin typeface="+mj-lt"/>
              </a:rPr>
              <a:t> ante semper diam. </a:t>
            </a:r>
            <a:r>
              <a:rPr lang="en-US" sz="1467" dirty="0" err="1">
                <a:latin typeface="+mj-lt"/>
              </a:rPr>
              <a:t>Nullam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quis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euismod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neque</a:t>
            </a:r>
            <a:r>
              <a:rPr lang="en-US" sz="1467" dirty="0">
                <a:latin typeface="+mj-lt"/>
              </a:rPr>
              <a:t>, </a:t>
            </a:r>
            <a:r>
              <a:rPr lang="en-US" sz="1467" dirty="0" err="1">
                <a:latin typeface="+mj-lt"/>
              </a:rPr>
              <a:t>nec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facilisis</a:t>
            </a:r>
            <a:r>
              <a:rPr lang="en-US" sz="1467" dirty="0">
                <a:latin typeface="+mj-lt"/>
              </a:rPr>
              <a:t> sem. </a:t>
            </a:r>
            <a:r>
              <a:rPr lang="en-US" sz="1467" dirty="0" err="1">
                <a:latin typeface="+mj-lt"/>
              </a:rPr>
              <a:t>Morbi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egestas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iaculis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dignissim</a:t>
            </a:r>
            <a:r>
              <a:rPr lang="en-US" sz="1467" dirty="0">
                <a:latin typeface="+mj-lt"/>
              </a:rPr>
              <a:t>. In </a:t>
            </a:r>
            <a:r>
              <a:rPr lang="en-US" sz="1467" dirty="0" err="1">
                <a:latin typeface="+mj-lt"/>
              </a:rPr>
              <a:t>accumsan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tortor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elit</a:t>
            </a:r>
            <a:r>
              <a:rPr lang="en-US" sz="1467" dirty="0">
                <a:latin typeface="+mj-lt"/>
              </a:rPr>
              <a:t>, non </a:t>
            </a:r>
            <a:r>
              <a:rPr lang="en-US" sz="1467" dirty="0" err="1">
                <a:latin typeface="+mj-lt"/>
              </a:rPr>
              <a:t>euismod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eros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accumsan</a:t>
            </a:r>
            <a:r>
              <a:rPr lang="en-US" sz="1467" dirty="0">
                <a:latin typeface="+mj-lt"/>
              </a:rPr>
              <a:t> ac. </a:t>
            </a:r>
            <a:r>
              <a:rPr lang="en-US" sz="1467" dirty="0" err="1">
                <a:latin typeface="+mj-lt"/>
              </a:rPr>
              <a:t>Sed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ultrices</a:t>
            </a:r>
            <a:r>
              <a:rPr lang="en-US" sz="1467" dirty="0">
                <a:latin typeface="+mj-lt"/>
              </a:rPr>
              <a:t> mi lorem, </a:t>
            </a:r>
            <a:r>
              <a:rPr lang="en-US" sz="1467" dirty="0" err="1">
                <a:latin typeface="+mj-lt"/>
              </a:rPr>
              <a:t>ut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dignissim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nibh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facilisis</a:t>
            </a:r>
            <a:r>
              <a:rPr lang="en-US" sz="1467" dirty="0">
                <a:latin typeface="+mj-lt"/>
              </a:rPr>
              <a:t> vel.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392546" y="955249"/>
            <a:ext cx="11406909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10095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on Color Canva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Please Add Slide Headline Here</a:t>
            </a:r>
          </a:p>
        </p:txBody>
      </p:sp>
      <p:sp>
        <p:nvSpPr>
          <p:cNvPr id="3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476253" y="1896533"/>
            <a:ext cx="5314948" cy="4072467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lacinia, diam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</a:t>
            </a:r>
          </a:p>
          <a:p>
            <a:pPr lvl="0"/>
            <a:r>
              <a:rPr lang="en-US" dirty="0"/>
              <a:t>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diam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</a:p>
          <a:p>
            <a:pPr lvl="0"/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76252" y="1439333"/>
            <a:ext cx="5314949" cy="457200"/>
          </a:xfrm>
        </p:spPr>
        <p:txBody>
          <a:bodyPr wrap="none" bIns="0">
            <a:noAutofit/>
          </a:bodyPr>
          <a:lstStyle>
            <a:lvl1pPr marL="0" indent="0">
              <a:spcBef>
                <a:spcPts val="384"/>
              </a:spcBef>
              <a:buNone/>
              <a:defRPr sz="1600" b="1" i="0" cap="all" spc="267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Highlight goes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 hasCustomPrompt="1"/>
          </p:nvPr>
        </p:nvSpPr>
        <p:spPr>
          <a:xfrm>
            <a:off x="6400799" y="1896533"/>
            <a:ext cx="5324476" cy="4072467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lacinia, diam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</a:t>
            </a:r>
            <a:r>
              <a:rPr lang="en-US" dirty="0" err="1"/>
              <a:t>lacus</a:t>
            </a:r>
            <a:r>
              <a:rPr lang="en-US" dirty="0"/>
              <a:t>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</a:t>
            </a:r>
          </a:p>
          <a:p>
            <a:pPr lvl="0"/>
            <a:r>
              <a:rPr lang="en-US" dirty="0"/>
              <a:t>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diam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</a:t>
            </a:r>
            <a:r>
              <a:rPr lang="en-US" dirty="0" err="1"/>
              <a:t>lacus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</a:p>
          <a:p>
            <a:pPr lvl="0"/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6400799" y="1439333"/>
            <a:ext cx="5314952" cy="457200"/>
          </a:xfrm>
        </p:spPr>
        <p:txBody>
          <a:bodyPr wrap="none" bIns="0">
            <a:noAutofit/>
          </a:bodyPr>
          <a:lstStyle>
            <a:lvl1pPr marL="0" indent="0">
              <a:spcBef>
                <a:spcPts val="384"/>
              </a:spcBef>
              <a:buNone/>
              <a:defRPr sz="1600" b="1" i="0" cap="all" spc="267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OTHER Highlight goes here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392546" y="955249"/>
            <a:ext cx="11406909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07232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 on Color Canvas">
    <p:bg>
      <p:bgPr>
        <a:solidFill>
          <a:srgbClr val="CEDB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sz="quarter" idx="16" hasCustomPrompt="1"/>
          </p:nvPr>
        </p:nvSpPr>
        <p:spPr>
          <a:xfrm>
            <a:off x="1502900" y="1651445"/>
            <a:ext cx="3072384" cy="3871384"/>
          </a:xfrm>
          <a:ln>
            <a:solidFill>
              <a:schemeClr val="bg1"/>
            </a:solidFill>
          </a:ln>
        </p:spPr>
        <p:txBody>
          <a:bodyPr vert="horz" lIns="182880" tIns="274320" rIns="182880" bIns="274320" rtlCol="0">
            <a:normAutofit/>
          </a:bodyPr>
          <a:lstStyle>
            <a:lvl1pPr>
              <a:defRPr lang="en-US" sz="1333" dirty="0" smtClean="0">
                <a:solidFill>
                  <a:schemeClr val="accent1"/>
                </a:solidFill>
              </a:defRPr>
            </a:lvl1pPr>
            <a:lvl2pPr>
              <a:defRPr lang="en-US" sz="1333" dirty="0" smtClean="0">
                <a:solidFill>
                  <a:schemeClr val="bg1"/>
                </a:solidFill>
              </a:defRPr>
            </a:lvl2pPr>
            <a:lvl3pPr>
              <a:defRPr lang="en-US" sz="1333" dirty="0" smtClean="0">
                <a:solidFill>
                  <a:schemeClr val="bg1"/>
                </a:solidFill>
              </a:defRPr>
            </a:lvl3pPr>
            <a:lvl4pPr>
              <a:defRPr lang="en-US" sz="1333" dirty="0" smtClean="0">
                <a:solidFill>
                  <a:schemeClr val="bg1"/>
                </a:solidFill>
              </a:defRPr>
            </a:lvl4pPr>
            <a:lvl5pPr>
              <a:defRPr lang="en-US" sz="1333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</a:p>
          <a:p>
            <a:pPr lvl="0"/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</a:p>
        </p:txBody>
      </p:sp>
      <p:sp>
        <p:nvSpPr>
          <p:cNvPr id="5" name="Title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7647668" y="1066229"/>
            <a:ext cx="3072384" cy="585216"/>
          </a:xfr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lIns="91440" tIns="0" rIns="91440" bIns="0" anchor="ctr">
            <a:noAutofit/>
          </a:bodyPr>
          <a:lstStyle>
            <a:lvl1pPr marL="0" indent="0" algn="ctr">
              <a:buNone/>
              <a:defRPr sz="1600" b="1" i="0" cap="all" spc="267" baseline="0"/>
            </a:lvl1pPr>
            <a:lvl2pPr marL="609585" indent="0">
              <a:buNone/>
              <a:defRPr b="1" i="0" cap="all" spc="267" baseline="0"/>
            </a:lvl2pPr>
            <a:lvl3pPr marL="1219170" indent="0">
              <a:buNone/>
              <a:defRPr b="1" i="0" cap="all" spc="267" baseline="0"/>
            </a:lvl3pPr>
            <a:lvl4pPr marL="1828754" indent="0">
              <a:buNone/>
              <a:defRPr b="1" i="0" cap="all" spc="267" baseline="0"/>
            </a:lvl4pPr>
            <a:lvl5pPr marL="2438339" indent="0">
              <a:buFont typeface="Arial" panose="020B0604020202020204" pitchFamily="34" charset="0"/>
              <a:buNone/>
              <a:defRPr b="1" i="0" cap="all" spc="267" baseline="0"/>
            </a:lvl5pPr>
          </a:lstStyle>
          <a:p>
            <a:pPr lvl="0"/>
            <a:r>
              <a:rPr lang="en-US" dirty="0"/>
              <a:t>ADD TITILE HERE</a:t>
            </a:r>
          </a:p>
        </p:txBody>
      </p:sp>
      <p:sp>
        <p:nvSpPr>
          <p:cNvPr id="4" name="Title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4575284" y="1066229"/>
            <a:ext cx="3072384" cy="585216"/>
          </a:xfr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lIns="91440" tIns="0" rIns="91440" bIns="0" anchor="ctr">
            <a:noAutofit/>
          </a:bodyPr>
          <a:lstStyle>
            <a:lvl1pPr marL="0" indent="0" algn="ctr">
              <a:buNone/>
              <a:defRPr sz="1600" b="1" i="0" cap="all" spc="267" baseline="0"/>
            </a:lvl1pPr>
            <a:lvl2pPr marL="609585" indent="0">
              <a:buNone/>
              <a:defRPr b="1" i="0" cap="all" spc="267" baseline="0"/>
            </a:lvl2pPr>
            <a:lvl3pPr marL="1219170" indent="0">
              <a:buNone/>
              <a:defRPr b="1" i="0" cap="all" spc="267" baseline="0"/>
            </a:lvl3pPr>
            <a:lvl4pPr marL="1828754" indent="0">
              <a:buNone/>
              <a:defRPr b="1" i="0" cap="all" spc="267" baseline="0"/>
            </a:lvl4pPr>
            <a:lvl5pPr marL="2438339" indent="0">
              <a:buFont typeface="Arial" panose="020B0604020202020204" pitchFamily="34" charset="0"/>
              <a:buNone/>
              <a:defRPr b="1" i="0" cap="all" spc="267" baseline="0"/>
            </a:lvl5pPr>
          </a:lstStyle>
          <a:p>
            <a:pPr lvl="0"/>
            <a:r>
              <a:rPr lang="en-US" dirty="0"/>
              <a:t>ADD TITILE HERE</a:t>
            </a:r>
          </a:p>
        </p:txBody>
      </p:sp>
      <p:sp>
        <p:nvSpPr>
          <p:cNvPr id="6" name="Title Placeholder 1"/>
          <p:cNvSpPr>
            <a:spLocks noGrp="1"/>
          </p:cNvSpPr>
          <p:nvPr>
            <p:ph type="body" sz="quarter" idx="12" hasCustomPrompt="1"/>
          </p:nvPr>
        </p:nvSpPr>
        <p:spPr>
          <a:xfrm>
            <a:off x="1502900" y="1066229"/>
            <a:ext cx="3072384" cy="585216"/>
          </a:xfr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lIns="91440" tIns="0" rIns="91440" bIns="0" anchor="ctr">
            <a:noAutofit/>
          </a:bodyPr>
          <a:lstStyle>
            <a:lvl1pPr marL="0" indent="0" algn="ctr">
              <a:buNone/>
              <a:defRPr sz="1600" b="1" i="0" cap="all" spc="267" baseline="0"/>
            </a:lvl1pPr>
            <a:lvl2pPr marL="609585" indent="0">
              <a:buNone/>
              <a:defRPr b="1" i="0" cap="all" spc="267" baseline="0"/>
            </a:lvl2pPr>
            <a:lvl3pPr marL="1219170" indent="0">
              <a:buNone/>
              <a:defRPr b="1" i="0" cap="all" spc="267" baseline="0"/>
            </a:lvl3pPr>
            <a:lvl4pPr marL="1828754" indent="0">
              <a:buNone/>
              <a:defRPr b="1" i="0" cap="all" spc="267" baseline="0"/>
            </a:lvl4pPr>
            <a:lvl5pPr marL="2438339" indent="0">
              <a:buFont typeface="Arial" panose="020B0604020202020204" pitchFamily="34" charset="0"/>
              <a:buNone/>
              <a:defRPr b="1" i="0" cap="all" spc="267" baseline="0"/>
            </a:lvl5pPr>
          </a:lstStyle>
          <a:p>
            <a:pPr lvl="0"/>
            <a:r>
              <a:rPr lang="en-US" dirty="0"/>
              <a:t>ADD TITILE HERE</a:t>
            </a:r>
          </a:p>
        </p:txBody>
      </p:sp>
      <p:sp>
        <p:nvSpPr>
          <p:cNvPr id="16" name="Content Placeholder 14"/>
          <p:cNvSpPr>
            <a:spLocks noGrp="1"/>
          </p:cNvSpPr>
          <p:nvPr>
            <p:ph sz="quarter" idx="17" hasCustomPrompt="1"/>
          </p:nvPr>
        </p:nvSpPr>
        <p:spPr>
          <a:xfrm>
            <a:off x="7647668" y="1651445"/>
            <a:ext cx="3072384" cy="3871384"/>
          </a:xfrm>
          <a:ln>
            <a:solidFill>
              <a:schemeClr val="bg1"/>
            </a:solidFill>
          </a:ln>
        </p:spPr>
        <p:txBody>
          <a:bodyPr vert="horz" lIns="182880" tIns="274320" rIns="182880" bIns="274320" rtlCol="0">
            <a:normAutofit/>
          </a:bodyPr>
          <a:lstStyle>
            <a:lvl1pPr>
              <a:defRPr lang="en-US" sz="1333" dirty="0" smtClean="0">
                <a:solidFill>
                  <a:schemeClr val="accent1"/>
                </a:solidFill>
              </a:defRPr>
            </a:lvl1pPr>
            <a:lvl2pPr>
              <a:defRPr lang="en-US" sz="1333" dirty="0" smtClean="0">
                <a:solidFill>
                  <a:schemeClr val="bg1"/>
                </a:solidFill>
              </a:defRPr>
            </a:lvl2pPr>
            <a:lvl3pPr>
              <a:defRPr lang="en-US" sz="1333" dirty="0" smtClean="0">
                <a:solidFill>
                  <a:schemeClr val="bg1"/>
                </a:solidFill>
              </a:defRPr>
            </a:lvl3pPr>
            <a:lvl4pPr>
              <a:defRPr lang="en-US" sz="1333" dirty="0" smtClean="0">
                <a:solidFill>
                  <a:schemeClr val="bg1"/>
                </a:solidFill>
              </a:defRPr>
            </a:lvl4pPr>
            <a:lvl5pPr>
              <a:defRPr lang="en-US" sz="1333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</a:p>
          <a:p>
            <a:pPr lvl="0"/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</a:p>
        </p:txBody>
      </p:sp>
      <p:sp>
        <p:nvSpPr>
          <p:cNvPr id="17" name="Content Placeholder 14"/>
          <p:cNvSpPr>
            <a:spLocks noGrp="1"/>
          </p:cNvSpPr>
          <p:nvPr>
            <p:ph sz="quarter" idx="18" hasCustomPrompt="1"/>
          </p:nvPr>
        </p:nvSpPr>
        <p:spPr>
          <a:xfrm>
            <a:off x="4575284" y="1651445"/>
            <a:ext cx="3072384" cy="3871384"/>
          </a:xfrm>
          <a:ln>
            <a:solidFill>
              <a:schemeClr val="bg1"/>
            </a:solidFill>
          </a:ln>
        </p:spPr>
        <p:txBody>
          <a:bodyPr vert="horz" lIns="182880" tIns="274320" rIns="182880" bIns="274320" rtlCol="0">
            <a:normAutofit/>
          </a:bodyPr>
          <a:lstStyle>
            <a:lvl1pPr>
              <a:defRPr lang="en-US" sz="1333" dirty="0" smtClean="0">
                <a:solidFill>
                  <a:schemeClr val="accent1"/>
                </a:solidFill>
              </a:defRPr>
            </a:lvl1pPr>
            <a:lvl2pPr>
              <a:defRPr lang="en-US" sz="1333" dirty="0" smtClean="0">
                <a:solidFill>
                  <a:schemeClr val="bg1"/>
                </a:solidFill>
              </a:defRPr>
            </a:lvl2pPr>
            <a:lvl3pPr>
              <a:defRPr lang="en-US" sz="1333" dirty="0" smtClean="0">
                <a:solidFill>
                  <a:schemeClr val="bg1"/>
                </a:solidFill>
              </a:defRPr>
            </a:lvl3pPr>
            <a:lvl4pPr>
              <a:defRPr lang="en-US" sz="1333" dirty="0" smtClean="0">
                <a:solidFill>
                  <a:schemeClr val="bg1"/>
                </a:solidFill>
              </a:defRPr>
            </a:lvl4pPr>
            <a:lvl5pPr>
              <a:defRPr lang="en-US" sz="1333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</a:p>
          <a:p>
            <a:pPr lvl="0"/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65722162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- EPAM Blu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2374605" y="2797813"/>
            <a:ext cx="7442791" cy="78318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ts val="3200"/>
              </a:lnSpc>
              <a:buNone/>
              <a:defRPr sz="2133">
                <a:solidFill>
                  <a:schemeClr val="bg1"/>
                </a:solidFill>
                <a:latin typeface="+mj-lt"/>
              </a:defRPr>
            </a:lvl1pPr>
            <a:lvl2pPr marL="609585" indent="0">
              <a:buNone/>
              <a:defRPr sz="2133">
                <a:latin typeface="+mj-lt"/>
              </a:defRPr>
            </a:lvl2pPr>
            <a:lvl3pPr marL="1219170" indent="0">
              <a:buNone/>
              <a:defRPr sz="2133">
                <a:latin typeface="+mj-lt"/>
              </a:defRPr>
            </a:lvl3pPr>
            <a:lvl4pPr marL="1828754" indent="0">
              <a:buNone/>
              <a:defRPr sz="2133">
                <a:latin typeface="+mj-lt"/>
              </a:defRPr>
            </a:lvl4pPr>
            <a:lvl5pPr marL="2438339" indent="0">
              <a:buNone/>
              <a:defRPr sz="2133">
                <a:latin typeface="+mj-lt"/>
              </a:defRPr>
            </a:lvl5pPr>
          </a:lstStyle>
          <a:p>
            <a:pPr algn="ctr">
              <a:lnSpc>
                <a:spcPts val="2400"/>
              </a:lnSpc>
            </a:pP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Please add call out or quote here</a:t>
            </a:r>
            <a:br>
              <a:rPr lang="en-US" sz="2133" baseline="0" dirty="0">
                <a:solidFill>
                  <a:schemeClr val="bg1"/>
                </a:solidFill>
                <a:latin typeface="+mj-lt"/>
              </a:rPr>
            </a:b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sit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amet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consectetur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adipiscing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elit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Sed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nec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sem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gravida,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dapibus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turpis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porttitor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tincidunt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nibh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Orci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varius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natoque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penatibus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et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magnis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dis parturient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montes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nascetur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ridiculus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mus. Nam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eget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enim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mauris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Vivamus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sit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amet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congue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nunc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Duis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pellentesque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posuere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rutrum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Pellentesque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ac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diam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quis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justo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placerat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porta.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Phasellus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bibendum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vehicula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sem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id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ornare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. Nam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commodo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ac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purus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condimentum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porta.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Proin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condimentum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lectus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leo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, in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lacinia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diam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placerat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convallis. </a:t>
            </a:r>
            <a:endParaRPr lang="en-US" sz="2133" b="1" spc="267" baseline="0" dirty="0">
              <a:solidFill>
                <a:schemeClr val="bg1"/>
              </a:solidFill>
              <a:latin typeface="+mj-lt"/>
              <a:ea typeface="Calibri" charset="0"/>
              <a:cs typeface="Calibri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screen">
            <a:alphaModFix amt="1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3049" r="42496"/>
          <a:stretch/>
        </p:blipFill>
        <p:spPr>
          <a:xfrm>
            <a:off x="2" y="-163253"/>
            <a:ext cx="2064269" cy="158326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screen">
            <a:alphaModFix amt="1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3049" r="42496"/>
          <a:stretch/>
        </p:blipFill>
        <p:spPr>
          <a:xfrm rot="10800000">
            <a:off x="10127731" y="4909146"/>
            <a:ext cx="2064269" cy="1583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49349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524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Please Add Slide Headline Here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392546" y="955249"/>
            <a:ext cx="11406909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830478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ase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Please Add Slide Headline Here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392546" y="955249"/>
            <a:ext cx="11406909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3040C60-A39E-8442-A520-BA092303AC98}"/>
              </a:ext>
            </a:extLst>
          </p:cNvPr>
          <p:cNvCxnSpPr/>
          <p:nvPr userDrawn="1"/>
        </p:nvCxnSpPr>
        <p:spPr>
          <a:xfrm flipV="1">
            <a:off x="7981952" y="937625"/>
            <a:ext cx="0" cy="5497895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21FF28FE-B84E-5D44-B6A6-4B55087B123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948969"/>
            <a:ext cx="7981952" cy="5453324"/>
          </a:xfrm>
        </p:spPr>
        <p:txBody>
          <a:bodyPr anchor="ctr">
            <a:normAutofit/>
          </a:bodyPr>
          <a:lstStyle>
            <a:lvl1pPr marL="0" indent="0" algn="ctr">
              <a:buNone/>
              <a:defRPr sz="2133"/>
            </a:lvl1pPr>
          </a:lstStyle>
          <a:p>
            <a:r>
              <a:rPr lang="en-US" dirty="0"/>
              <a:t>Please add picture here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Shape 920">
            <a:extLst>
              <a:ext uri="{FF2B5EF4-FFF2-40B4-BE49-F238E27FC236}">
                <a16:creationId xmlns:a16="http://schemas.microsoft.com/office/drawing/2014/main" id="{D1A5E50C-7A92-6F49-870C-2507B203D755}"/>
              </a:ext>
            </a:extLst>
          </p:cNvPr>
          <p:cNvSpPr/>
          <p:nvPr userDrawn="1"/>
        </p:nvSpPr>
        <p:spPr>
          <a:xfrm>
            <a:off x="7981952" y="948969"/>
            <a:ext cx="4210048" cy="691457"/>
          </a:xfrm>
          <a:prstGeom prst="rect">
            <a:avLst/>
          </a:prstGeom>
          <a:solidFill>
            <a:srgbClr val="CEDB53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38100" rIns="0" bIns="38100" anchor="ctr">
            <a:noAutofit/>
          </a:bodyPr>
          <a:lstStyle/>
          <a:p>
            <a:pPr marR="31750" indent="31750" algn="ctr" defTabSz="412746">
              <a:lnSpc>
                <a:spcPct val="90000"/>
              </a:lnSpc>
              <a:defRPr sz="2800" cap="all">
                <a:solidFill>
                  <a:srgbClr val="FFFFFF"/>
                </a:solidFill>
                <a:latin typeface="Oswald DemiBold"/>
                <a:ea typeface="Oswald DemiBold"/>
                <a:cs typeface="Oswald DemiBold"/>
                <a:sym typeface="Oswald DemiBold"/>
              </a:defRPr>
            </a:pPr>
            <a:endParaRPr sz="1600" b="1" kern="0" cap="all" spc="133" dirty="0">
              <a:solidFill>
                <a:srgbClr val="FFFFFF"/>
              </a:solidFill>
              <a:latin typeface="Calibri" charset="0"/>
              <a:ea typeface="Calibri" charset="0"/>
              <a:cs typeface="Calibri" charset="0"/>
              <a:sym typeface="Oswald DemiBold"/>
            </a:endParaRPr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D86B7237-6AD3-844E-9A6E-C3E0C1013AD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981950" y="1025995"/>
            <a:ext cx="4210049" cy="585216"/>
          </a:xfrm>
          <a:noFill/>
          <a:ln>
            <a:noFill/>
          </a:ln>
        </p:spPr>
        <p:txBody>
          <a:bodyPr wrap="none" lIns="91440" tIns="0" rIns="91440" bIns="0" anchor="ctr">
            <a:noAutofit/>
          </a:bodyPr>
          <a:lstStyle>
            <a:lvl1pPr marL="0" indent="0" algn="ctr">
              <a:buNone/>
              <a:defRPr sz="1600" b="1" i="0" cap="all" spc="267" baseline="0">
                <a:solidFill>
                  <a:schemeClr val="bg1"/>
                </a:solidFill>
              </a:defRPr>
            </a:lvl1pPr>
            <a:lvl2pPr marL="609585" indent="0">
              <a:buNone/>
              <a:defRPr b="1" i="0" cap="all" spc="267" baseline="0"/>
            </a:lvl2pPr>
            <a:lvl3pPr marL="1219170" indent="0">
              <a:buNone/>
              <a:defRPr b="1" i="0" cap="all" spc="267" baseline="0"/>
            </a:lvl3pPr>
            <a:lvl4pPr marL="1828754" indent="0">
              <a:buNone/>
              <a:defRPr b="1" i="0" cap="all" spc="267" baseline="0"/>
            </a:lvl4pPr>
            <a:lvl5pPr marL="2438339" indent="0">
              <a:buFont typeface="Arial" panose="020B0604020202020204" pitchFamily="34" charset="0"/>
              <a:buNone/>
              <a:defRPr b="1" i="0" cap="all" spc="267" baseline="0"/>
            </a:lvl5pPr>
          </a:lstStyle>
          <a:p>
            <a:pPr lvl="0"/>
            <a:r>
              <a:rPr lang="en-US" dirty="0"/>
              <a:t>ADD TITILE HERE</a:t>
            </a: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94328E10-B013-0A4C-A50C-6D1D6CFD70B7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8257618" y="2363052"/>
            <a:ext cx="3541837" cy="4072467"/>
          </a:xfr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ts val="1973"/>
              </a:lnSpc>
              <a:spcBef>
                <a:spcPts val="352"/>
              </a:spcBef>
              <a:spcAft>
                <a:spcPts val="4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lacinia, diam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</a:p>
          <a:p>
            <a:pPr lvl="0"/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diam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</a:p>
          <a:p>
            <a:pPr lvl="0"/>
            <a:r>
              <a:rPr lang="en-US" dirty="0"/>
              <a:t>Morbi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ABD56F5B-8455-0345-910E-53CDD8476F9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257618" y="1905852"/>
            <a:ext cx="3541837" cy="457200"/>
          </a:xfrm>
        </p:spPr>
        <p:txBody>
          <a:bodyPr wrap="none" bIns="0">
            <a:noAutofit/>
          </a:bodyPr>
          <a:lstStyle>
            <a:lvl1pPr marL="0" indent="0">
              <a:spcBef>
                <a:spcPts val="384"/>
              </a:spcBef>
              <a:buNone/>
              <a:defRPr sz="1600" b="1" i="0" cap="all" spc="267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Highlight goes here</a:t>
            </a:r>
          </a:p>
        </p:txBody>
      </p:sp>
    </p:spTree>
    <p:extLst>
      <p:ext uri="{BB962C8B-B14F-4D97-AF65-F5344CB8AC3E}">
        <p14:creationId xmlns:p14="http://schemas.microsoft.com/office/powerpoint/2010/main" val="363770794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25433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with Custom Pictur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41840" y="1843719"/>
            <a:ext cx="5754624" cy="189590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Please add title here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 tIns="0" anchor="ctr" anchorCtr="0"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fld id="{C4191E24-502B-455B-8CC1-E2165A6FEAF7}" type="datetimeFigureOut">
              <a:rPr lang="en-US" smtClean="0"/>
              <a:t>2019-04-19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441840" y="4061680"/>
            <a:ext cx="5754624" cy="418576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  <a:latin typeface="+mn-lt"/>
              </a:defRPr>
            </a:lvl2pPr>
            <a:lvl3pPr>
              <a:defRPr>
                <a:solidFill>
                  <a:schemeClr val="bg1"/>
                </a:solidFill>
                <a:latin typeface="+mn-lt"/>
              </a:defRPr>
            </a:lvl3pPr>
            <a:lvl4pPr>
              <a:defRPr>
                <a:solidFill>
                  <a:schemeClr val="bg1"/>
                </a:solidFill>
                <a:latin typeface="+mn-lt"/>
              </a:defRPr>
            </a:lvl4pPr>
            <a:lvl5pPr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Please add subtitle here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 flipV="1">
            <a:off x="837173" y="681708"/>
            <a:ext cx="1188379" cy="421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69141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36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- EPAM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345331" y="2215036"/>
            <a:ext cx="7659555" cy="2084737"/>
          </a:xfrm>
          <a:solidFill>
            <a:srgbClr val="FEFEFE">
              <a:alpha val="66000"/>
            </a:srgbClr>
          </a:solidFill>
          <a:ln w="6350">
            <a:solidFill>
              <a:schemeClr val="bg1"/>
            </a:solidFill>
          </a:ln>
        </p:spPr>
        <p:txBody>
          <a:bodyPr/>
          <a:lstStyle>
            <a:lvl1pPr algn="ctr">
              <a:lnSpc>
                <a:spcPct val="100000"/>
              </a:lnSpc>
              <a:spcBef>
                <a:spcPts val="507"/>
              </a:spcBef>
              <a:spcAft>
                <a:spcPts val="400"/>
              </a:spcAft>
              <a:defRPr sz="3200" b="1" spc="267" baseline="0">
                <a:solidFill>
                  <a:schemeClr val="accent6"/>
                </a:solidFill>
                <a:latin typeface="+mn-lt"/>
              </a:defRPr>
            </a:lvl1pPr>
          </a:lstStyle>
          <a:p>
            <a:r>
              <a:rPr lang="en-US" dirty="0"/>
              <a:t>Please add BREAKER SLIDE TITLE HERE</a:t>
            </a:r>
            <a:br>
              <a:rPr lang="en-US" dirty="0"/>
            </a:br>
            <a:r>
              <a:rPr lang="en-US" dirty="0"/>
              <a:t>Please add SECOND LINE OF TITLE HERE</a:t>
            </a:r>
          </a:p>
        </p:txBody>
      </p:sp>
    </p:spTree>
    <p:extLst>
      <p:ext uri="{BB962C8B-B14F-4D97-AF65-F5344CB8AC3E}">
        <p14:creationId xmlns:p14="http://schemas.microsoft.com/office/powerpoint/2010/main" val="28910263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- Bright Blu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313434" y="2301929"/>
            <a:ext cx="7565132" cy="1923391"/>
          </a:xfrm>
          <a:ln w="6350">
            <a:solidFill>
              <a:schemeClr val="bg1"/>
            </a:solidFill>
          </a:ln>
        </p:spPr>
        <p:txBody>
          <a:bodyPr/>
          <a:lstStyle>
            <a:lvl1pPr algn="ctr">
              <a:lnSpc>
                <a:spcPct val="100000"/>
              </a:lnSpc>
              <a:spcBef>
                <a:spcPts val="507"/>
              </a:spcBef>
              <a:spcAft>
                <a:spcPts val="400"/>
              </a:spcAft>
              <a:defRPr sz="3200" b="1" spc="267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Please add BREAKER SLIDE TITLE HERE</a:t>
            </a:r>
            <a:br>
              <a:rPr lang="en-US" dirty="0"/>
            </a:br>
            <a:r>
              <a:rPr lang="en-US" dirty="0"/>
              <a:t>Please add SECOND LINE OF TITLE HERE</a:t>
            </a:r>
          </a:p>
        </p:txBody>
      </p:sp>
    </p:spTree>
    <p:extLst>
      <p:ext uri="{BB962C8B-B14F-4D97-AF65-F5344CB8AC3E}">
        <p14:creationId xmlns:p14="http://schemas.microsoft.com/office/powerpoint/2010/main" val="231604146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- Lime Gree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374606" y="2404304"/>
            <a:ext cx="7442791" cy="1626909"/>
          </a:xfrm>
          <a:ln w="6350">
            <a:solidFill>
              <a:schemeClr val="bg1"/>
            </a:solidFill>
          </a:ln>
        </p:spPr>
        <p:txBody>
          <a:bodyPr/>
          <a:lstStyle>
            <a:lvl1pPr algn="ctr">
              <a:lnSpc>
                <a:spcPct val="100000"/>
              </a:lnSpc>
              <a:spcBef>
                <a:spcPts val="507"/>
              </a:spcBef>
              <a:spcAft>
                <a:spcPts val="400"/>
              </a:spcAft>
              <a:defRPr sz="2133" b="1" spc="267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Please add BREAKER SLIDE TITLE HERE</a:t>
            </a:r>
            <a:br>
              <a:rPr lang="en-US" dirty="0"/>
            </a:br>
            <a:r>
              <a:rPr lang="en-US" dirty="0"/>
              <a:t>Please add SECOND LINE OF TITLE HERE</a:t>
            </a:r>
          </a:p>
        </p:txBody>
      </p:sp>
    </p:spTree>
    <p:extLst>
      <p:ext uri="{BB962C8B-B14F-4D97-AF65-F5344CB8AC3E}">
        <p14:creationId xmlns:p14="http://schemas.microsoft.com/office/powerpoint/2010/main" val="114335837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- Coral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374606" y="2404304"/>
            <a:ext cx="7442791" cy="1626909"/>
          </a:xfrm>
          <a:ln w="6350">
            <a:solidFill>
              <a:schemeClr val="bg1"/>
            </a:solidFill>
          </a:ln>
        </p:spPr>
        <p:txBody>
          <a:bodyPr/>
          <a:lstStyle>
            <a:lvl1pPr algn="ctr">
              <a:lnSpc>
                <a:spcPct val="100000"/>
              </a:lnSpc>
              <a:spcBef>
                <a:spcPts val="507"/>
              </a:spcBef>
              <a:spcAft>
                <a:spcPts val="400"/>
              </a:spcAft>
              <a:defRPr sz="2133" b="1" spc="267" baseline="0"/>
            </a:lvl1pPr>
          </a:lstStyle>
          <a:p>
            <a:r>
              <a:rPr lang="en-US" dirty="0"/>
              <a:t>Please add BREAKER SLIDE TITLE HERE</a:t>
            </a:r>
            <a:br>
              <a:rPr lang="en-US" dirty="0"/>
            </a:br>
            <a:r>
              <a:rPr lang="en-US" dirty="0"/>
              <a:t>Please add SECOND LINE OF TITLE HERE</a:t>
            </a:r>
          </a:p>
        </p:txBody>
      </p:sp>
    </p:spTree>
    <p:extLst>
      <p:ext uri="{BB962C8B-B14F-4D97-AF65-F5344CB8AC3E}">
        <p14:creationId xmlns:p14="http://schemas.microsoft.com/office/powerpoint/2010/main" val="11734564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FC8F41-CE92-45C6-AED0-B7775864ED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A826E4E-9AB3-4D6B-A1C7-EA9C1C5169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D0837F-8300-456A-93A3-4FA99E5DF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91E24-502B-455B-8CC1-E2165A6FEAF7}" type="datetimeFigureOut">
              <a:rPr lang="en-US" smtClean="0"/>
              <a:t>2019-04-19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067305-781B-4805-8C40-EBCF03DEC2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9E973F-76FF-4C51-BDCB-142DF8268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F431F-CE62-4709-B49F-57F4972C82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7227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CEDB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476251" y="1439333"/>
            <a:ext cx="11239500" cy="4529667"/>
          </a:xfrm>
        </p:spPr>
        <p:txBody>
          <a:bodyPr/>
          <a:lstStyle>
            <a:lvl1pPr marL="228594" marR="0" indent="-228594" algn="l" defTabSz="1219170" rtl="0" eaLnBrk="1" fontAlgn="auto" latinLnBrk="0" hangingPunct="1">
              <a:lnSpc>
                <a:spcPts val="2133"/>
              </a:lnSpc>
              <a:spcBef>
                <a:spcPts val="352"/>
              </a:spcBef>
              <a:spcAft>
                <a:spcPts val="400"/>
              </a:spcAft>
              <a:buClrTx/>
              <a:buSzTx/>
              <a:buFont typeface="Arial" panose="020B0604020202020204" pitchFamily="34" charset="0"/>
              <a:buChar char="•"/>
              <a:tabLst/>
              <a:defRPr sz="24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 err="1"/>
              <a:t>Ldzorem</a:t>
            </a:r>
            <a:r>
              <a:rPr lang="en-US" dirty="0"/>
              <a:t>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lacinia, diam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</a:t>
            </a:r>
            <a:r>
              <a:rPr lang="en-US" dirty="0" err="1"/>
              <a:t>lacus</a:t>
            </a:r>
            <a:r>
              <a:rPr lang="en-US" dirty="0"/>
              <a:t> </a:t>
            </a:r>
            <a:endParaRPr lang="en-US" sz="1467" dirty="0">
              <a:latin typeface="+mj-lt"/>
            </a:endParaRPr>
          </a:p>
          <a:p>
            <a:pPr lvl="0"/>
            <a:r>
              <a:rPr lang="en-US" sz="1467" dirty="0" err="1"/>
              <a:t>Ldzorem</a:t>
            </a:r>
            <a:r>
              <a:rPr lang="en-US" sz="1467" dirty="0"/>
              <a:t> ipsum dolor sit </a:t>
            </a:r>
            <a:r>
              <a:rPr lang="en-US" sz="1467" dirty="0" err="1"/>
              <a:t>amet</a:t>
            </a:r>
            <a:r>
              <a:rPr lang="en-US" sz="1467" dirty="0"/>
              <a:t>, </a:t>
            </a:r>
            <a:r>
              <a:rPr lang="en-US" sz="1467" dirty="0" err="1"/>
              <a:t>consectetur</a:t>
            </a:r>
            <a:r>
              <a:rPr lang="en-US" sz="1467" dirty="0"/>
              <a:t> </a:t>
            </a:r>
            <a:r>
              <a:rPr lang="en-US" sz="1467" dirty="0" err="1"/>
              <a:t>adipiscing</a:t>
            </a:r>
            <a:r>
              <a:rPr lang="en-US" sz="1467" dirty="0"/>
              <a:t> </a:t>
            </a:r>
            <a:r>
              <a:rPr lang="en-US" sz="1467" dirty="0" err="1"/>
              <a:t>elit</a:t>
            </a:r>
            <a:r>
              <a:rPr lang="en-US" sz="1467" dirty="0"/>
              <a:t>. </a:t>
            </a:r>
            <a:r>
              <a:rPr lang="en-US" sz="1467" dirty="0" err="1"/>
              <a:t>Etiam</a:t>
            </a:r>
            <a:r>
              <a:rPr lang="en-US" sz="1467" dirty="0"/>
              <a:t> lacinia, diam </a:t>
            </a:r>
            <a:r>
              <a:rPr lang="en-US" sz="1467" dirty="0" err="1"/>
              <a:t>eget</a:t>
            </a:r>
            <a:r>
              <a:rPr lang="en-US" sz="1467" dirty="0"/>
              <a:t> </a:t>
            </a:r>
            <a:r>
              <a:rPr lang="en-US" sz="1467" dirty="0" err="1"/>
              <a:t>lobortis</a:t>
            </a:r>
            <a:r>
              <a:rPr lang="en-US" sz="1467" dirty="0"/>
              <a:t> </a:t>
            </a:r>
            <a:r>
              <a:rPr lang="en-US" sz="1467" dirty="0" err="1"/>
              <a:t>aliquet</a:t>
            </a:r>
            <a:r>
              <a:rPr lang="en-US" sz="1467" dirty="0"/>
              <a:t>, </a:t>
            </a:r>
            <a:r>
              <a:rPr lang="en-US" sz="1467" dirty="0" err="1"/>
              <a:t>lacus</a:t>
            </a:r>
            <a:r>
              <a:rPr lang="en-US" sz="1467" dirty="0"/>
              <a:t> lorem </a:t>
            </a:r>
            <a:r>
              <a:rPr lang="en-US" sz="1467" dirty="0" err="1"/>
              <a:t>placerat</a:t>
            </a:r>
            <a:r>
              <a:rPr lang="en-US" sz="1467" dirty="0"/>
              <a:t> libero, </a:t>
            </a:r>
            <a:r>
              <a:rPr lang="en-US" sz="1467" dirty="0" err="1"/>
              <a:t>nec</a:t>
            </a:r>
            <a:r>
              <a:rPr lang="en-US" sz="1467" dirty="0"/>
              <a:t> </a:t>
            </a:r>
            <a:r>
              <a:rPr lang="en-US" sz="1467" dirty="0" err="1"/>
              <a:t>vulputate</a:t>
            </a:r>
            <a:endParaRPr lang="en-US" sz="1467" dirty="0"/>
          </a:p>
          <a:p>
            <a:pPr lvl="0"/>
            <a:r>
              <a:rPr lang="en-US" sz="1467" dirty="0" err="1"/>
              <a:t>Ldzorem</a:t>
            </a:r>
            <a:r>
              <a:rPr lang="en-US" sz="1467" dirty="0"/>
              <a:t> ipsum dolor sit </a:t>
            </a:r>
            <a:r>
              <a:rPr lang="en-US" sz="1467" dirty="0" err="1"/>
              <a:t>amet</a:t>
            </a:r>
            <a:r>
              <a:rPr lang="en-US" sz="1467" dirty="0"/>
              <a:t>, </a:t>
            </a:r>
            <a:r>
              <a:rPr lang="en-US" sz="1467" dirty="0" err="1"/>
              <a:t>consectetur</a:t>
            </a:r>
            <a:r>
              <a:rPr lang="en-US" sz="1467" dirty="0"/>
              <a:t> </a:t>
            </a:r>
            <a:r>
              <a:rPr lang="en-US" sz="1467" dirty="0" err="1"/>
              <a:t>adipiscing</a:t>
            </a:r>
            <a:r>
              <a:rPr lang="en-US" sz="1467" dirty="0"/>
              <a:t> </a:t>
            </a:r>
            <a:r>
              <a:rPr lang="en-US" sz="1467" dirty="0" err="1"/>
              <a:t>elit</a:t>
            </a:r>
            <a:r>
              <a:rPr lang="en-US" sz="1467" dirty="0"/>
              <a:t>. </a:t>
            </a:r>
            <a:r>
              <a:rPr lang="en-US" sz="1467" dirty="0" err="1"/>
              <a:t>Etiam</a:t>
            </a:r>
            <a:r>
              <a:rPr lang="en-US" sz="1467" dirty="0"/>
              <a:t> lacinia, diam </a:t>
            </a:r>
            <a:r>
              <a:rPr lang="en-US" sz="1467" dirty="0" err="1"/>
              <a:t>eget</a:t>
            </a:r>
            <a:r>
              <a:rPr lang="en-US" sz="1467" dirty="0"/>
              <a:t> </a:t>
            </a:r>
            <a:r>
              <a:rPr lang="en-US" sz="1467" dirty="0" err="1"/>
              <a:t>lobortis</a:t>
            </a:r>
            <a:r>
              <a:rPr lang="en-US" sz="1467" dirty="0"/>
              <a:t> </a:t>
            </a:r>
            <a:r>
              <a:rPr lang="en-US" sz="1467" dirty="0" err="1"/>
              <a:t>aliquet</a:t>
            </a:r>
            <a:r>
              <a:rPr lang="en-US" sz="1467" dirty="0"/>
              <a:t>, </a:t>
            </a:r>
            <a:r>
              <a:rPr lang="en-US" sz="1467" dirty="0" err="1"/>
              <a:t>lacus</a:t>
            </a:r>
            <a:r>
              <a:rPr lang="en-US" sz="1467" dirty="0"/>
              <a:t> lorem </a:t>
            </a:r>
            <a:r>
              <a:rPr lang="en-US" sz="1467" dirty="0" err="1"/>
              <a:t>placerat</a:t>
            </a:r>
            <a:r>
              <a:rPr lang="en-US" sz="1467" dirty="0"/>
              <a:t> libero, </a:t>
            </a:r>
            <a:r>
              <a:rPr lang="en-US" sz="1467" dirty="0" err="1"/>
              <a:t>nec</a:t>
            </a:r>
            <a:r>
              <a:rPr lang="en-US" sz="1467" dirty="0"/>
              <a:t> </a:t>
            </a:r>
            <a:r>
              <a:rPr lang="en-US" sz="1467" dirty="0" err="1"/>
              <a:t>vulputate</a:t>
            </a:r>
            <a:endParaRPr lang="en-US" sz="1467" dirty="0">
              <a:latin typeface="+mj-lt"/>
            </a:endParaRPr>
          </a:p>
          <a:p>
            <a:pPr lvl="0"/>
            <a:endParaRPr lang="en-US" sz="1467" dirty="0">
              <a:latin typeface="+mj-lt"/>
            </a:endParaRP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392546" y="955249"/>
            <a:ext cx="11406909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36743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DF53DDD-306C-46FB-9E11-1E22D390466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476251" y="1439333"/>
            <a:ext cx="11239500" cy="4529667"/>
          </a:xfrm>
        </p:spPr>
        <p:txBody>
          <a:bodyPr/>
          <a:lstStyle>
            <a:lvl1pPr marL="228594" marR="0" indent="-228594" algn="l" defTabSz="1219170" rtl="0" eaLnBrk="1" fontAlgn="auto" latinLnBrk="0" hangingPunct="1">
              <a:lnSpc>
                <a:spcPts val="2133"/>
              </a:lnSpc>
              <a:spcBef>
                <a:spcPts val="352"/>
              </a:spcBef>
              <a:spcAft>
                <a:spcPts val="400"/>
              </a:spcAft>
              <a:buClrTx/>
              <a:buSzTx/>
              <a:buFont typeface="Arial" panose="020B0604020202020204" pitchFamily="34" charset="0"/>
              <a:buChar char="•"/>
              <a:tabLst/>
              <a:defRPr sz="2400">
                <a:solidFill>
                  <a:schemeClr val="accent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 err="1"/>
              <a:t>Ldzorem</a:t>
            </a:r>
            <a:r>
              <a:rPr lang="en-US" dirty="0"/>
              <a:t>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lacinia, diam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</a:t>
            </a:r>
            <a:r>
              <a:rPr lang="en-US" dirty="0" err="1"/>
              <a:t>lacus</a:t>
            </a:r>
            <a:r>
              <a:rPr lang="en-US" dirty="0"/>
              <a:t> </a:t>
            </a:r>
            <a:endParaRPr lang="en-US" sz="1467" dirty="0">
              <a:latin typeface="+mj-lt"/>
            </a:endParaRPr>
          </a:p>
          <a:p>
            <a:pPr lvl="0"/>
            <a:r>
              <a:rPr lang="en-US" sz="1467" dirty="0" err="1"/>
              <a:t>Ldzorem</a:t>
            </a:r>
            <a:r>
              <a:rPr lang="en-US" sz="1467" dirty="0"/>
              <a:t> ipsum dolor sit </a:t>
            </a:r>
            <a:r>
              <a:rPr lang="en-US" sz="1467" dirty="0" err="1"/>
              <a:t>amet</a:t>
            </a:r>
            <a:r>
              <a:rPr lang="en-US" sz="1467" dirty="0"/>
              <a:t>, </a:t>
            </a:r>
            <a:r>
              <a:rPr lang="en-US" sz="1467" dirty="0" err="1"/>
              <a:t>consectetur</a:t>
            </a:r>
            <a:r>
              <a:rPr lang="en-US" sz="1467" dirty="0"/>
              <a:t> </a:t>
            </a:r>
            <a:r>
              <a:rPr lang="en-US" sz="1467" dirty="0" err="1"/>
              <a:t>adipiscing</a:t>
            </a:r>
            <a:r>
              <a:rPr lang="en-US" sz="1467" dirty="0"/>
              <a:t> </a:t>
            </a:r>
            <a:r>
              <a:rPr lang="en-US" sz="1467" dirty="0" err="1"/>
              <a:t>elit</a:t>
            </a:r>
            <a:r>
              <a:rPr lang="en-US" sz="1467" dirty="0"/>
              <a:t>. </a:t>
            </a:r>
            <a:r>
              <a:rPr lang="en-US" sz="1467" dirty="0" err="1"/>
              <a:t>Etiam</a:t>
            </a:r>
            <a:r>
              <a:rPr lang="en-US" sz="1467" dirty="0"/>
              <a:t> lacinia, diam </a:t>
            </a:r>
            <a:r>
              <a:rPr lang="en-US" sz="1467" dirty="0" err="1"/>
              <a:t>eget</a:t>
            </a:r>
            <a:r>
              <a:rPr lang="en-US" sz="1467" dirty="0"/>
              <a:t> </a:t>
            </a:r>
            <a:r>
              <a:rPr lang="en-US" sz="1467" dirty="0" err="1"/>
              <a:t>lobortis</a:t>
            </a:r>
            <a:r>
              <a:rPr lang="en-US" sz="1467" dirty="0"/>
              <a:t> </a:t>
            </a:r>
            <a:r>
              <a:rPr lang="en-US" sz="1467" dirty="0" err="1"/>
              <a:t>aliquet</a:t>
            </a:r>
            <a:r>
              <a:rPr lang="en-US" sz="1467" dirty="0"/>
              <a:t>, </a:t>
            </a:r>
            <a:r>
              <a:rPr lang="en-US" sz="1467" dirty="0" err="1"/>
              <a:t>lacus</a:t>
            </a:r>
            <a:r>
              <a:rPr lang="en-US" sz="1467" dirty="0"/>
              <a:t> lorem </a:t>
            </a:r>
            <a:r>
              <a:rPr lang="en-US" sz="1467" dirty="0" err="1"/>
              <a:t>placerat</a:t>
            </a:r>
            <a:r>
              <a:rPr lang="en-US" sz="1467" dirty="0"/>
              <a:t> libero, </a:t>
            </a:r>
            <a:r>
              <a:rPr lang="en-US" sz="1467" dirty="0" err="1"/>
              <a:t>nec</a:t>
            </a:r>
            <a:r>
              <a:rPr lang="en-US" sz="1467" dirty="0"/>
              <a:t> </a:t>
            </a:r>
            <a:r>
              <a:rPr lang="en-US" sz="1467" dirty="0" err="1"/>
              <a:t>vulputate</a:t>
            </a:r>
            <a:endParaRPr lang="en-US" sz="1467" dirty="0"/>
          </a:p>
          <a:p>
            <a:pPr lvl="0"/>
            <a:r>
              <a:rPr lang="en-US" sz="1467" dirty="0" err="1"/>
              <a:t>Ldzorem</a:t>
            </a:r>
            <a:r>
              <a:rPr lang="en-US" sz="1467" dirty="0"/>
              <a:t> ipsum dolor sit </a:t>
            </a:r>
            <a:r>
              <a:rPr lang="en-US" sz="1467" dirty="0" err="1"/>
              <a:t>amet</a:t>
            </a:r>
            <a:r>
              <a:rPr lang="en-US" sz="1467" dirty="0"/>
              <a:t>, </a:t>
            </a:r>
            <a:r>
              <a:rPr lang="en-US" sz="1467" dirty="0" err="1"/>
              <a:t>consectetur</a:t>
            </a:r>
            <a:r>
              <a:rPr lang="en-US" sz="1467" dirty="0"/>
              <a:t> </a:t>
            </a:r>
            <a:r>
              <a:rPr lang="en-US" sz="1467" dirty="0" err="1"/>
              <a:t>adipiscing</a:t>
            </a:r>
            <a:r>
              <a:rPr lang="en-US" sz="1467" dirty="0"/>
              <a:t> </a:t>
            </a:r>
            <a:r>
              <a:rPr lang="en-US" sz="1467" dirty="0" err="1"/>
              <a:t>elit</a:t>
            </a:r>
            <a:r>
              <a:rPr lang="en-US" sz="1467" dirty="0"/>
              <a:t>. </a:t>
            </a:r>
            <a:r>
              <a:rPr lang="en-US" sz="1467" dirty="0" err="1"/>
              <a:t>Etiam</a:t>
            </a:r>
            <a:r>
              <a:rPr lang="en-US" sz="1467" dirty="0"/>
              <a:t> lacinia, diam </a:t>
            </a:r>
            <a:r>
              <a:rPr lang="en-US" sz="1467" dirty="0" err="1"/>
              <a:t>eget</a:t>
            </a:r>
            <a:r>
              <a:rPr lang="en-US" sz="1467" dirty="0"/>
              <a:t> </a:t>
            </a:r>
            <a:r>
              <a:rPr lang="en-US" sz="1467" dirty="0" err="1"/>
              <a:t>lobortis</a:t>
            </a:r>
            <a:r>
              <a:rPr lang="en-US" sz="1467" dirty="0"/>
              <a:t> </a:t>
            </a:r>
            <a:r>
              <a:rPr lang="en-US" sz="1467" dirty="0" err="1"/>
              <a:t>aliquet</a:t>
            </a:r>
            <a:r>
              <a:rPr lang="en-US" sz="1467" dirty="0"/>
              <a:t>, </a:t>
            </a:r>
            <a:r>
              <a:rPr lang="en-US" sz="1467" dirty="0" err="1"/>
              <a:t>lacus</a:t>
            </a:r>
            <a:r>
              <a:rPr lang="en-US" sz="1467" dirty="0"/>
              <a:t> lorem </a:t>
            </a:r>
            <a:r>
              <a:rPr lang="en-US" sz="1467" dirty="0" err="1"/>
              <a:t>placerat</a:t>
            </a:r>
            <a:r>
              <a:rPr lang="en-US" sz="1467" dirty="0"/>
              <a:t> libero, </a:t>
            </a:r>
            <a:r>
              <a:rPr lang="en-US" sz="1467" dirty="0" err="1"/>
              <a:t>nec</a:t>
            </a:r>
            <a:r>
              <a:rPr lang="en-US" sz="1467" dirty="0"/>
              <a:t> </a:t>
            </a:r>
            <a:r>
              <a:rPr lang="en-US" sz="1467" dirty="0" err="1"/>
              <a:t>vulputate</a:t>
            </a:r>
            <a:endParaRPr lang="en-US" sz="1467" dirty="0">
              <a:latin typeface="+mj-lt"/>
            </a:endParaRPr>
          </a:p>
          <a:p>
            <a:pPr lvl="0"/>
            <a:endParaRPr lang="en-US" sz="1467" dirty="0">
              <a:latin typeface="+mj-lt"/>
            </a:endParaRP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392546" y="955249"/>
            <a:ext cx="11406909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60205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476252" y="1439333"/>
            <a:ext cx="5314949" cy="4529667"/>
          </a:xfrm>
        </p:spPr>
        <p:txBody>
          <a:bodyPr/>
          <a:lstStyle>
            <a:lvl1pPr marL="228594" indent="-228594">
              <a:buFont typeface="Arial" panose="020B0604020202020204" pitchFamily="34" charset="0"/>
              <a:buChar char="•"/>
              <a:defRPr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lacinia, diam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endParaRPr lang="en-US" dirty="0"/>
          </a:p>
          <a:p>
            <a:pPr lvl="0"/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diam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</a:p>
          <a:p>
            <a:pPr lvl="0"/>
            <a:r>
              <a:rPr lang="en-US" dirty="0" err="1"/>
              <a:t>Fusce</a:t>
            </a:r>
            <a:r>
              <a:rPr lang="en-US" dirty="0"/>
              <a:t> fermentum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fames ac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.</a:t>
            </a:r>
          </a:p>
        </p:txBody>
      </p:sp>
      <p:sp>
        <p:nvSpPr>
          <p:cNvPr id="4" name="Content Placeholder 5"/>
          <p:cNvSpPr>
            <a:spLocks noGrp="1"/>
          </p:cNvSpPr>
          <p:nvPr>
            <p:ph sz="quarter" idx="11" hasCustomPrompt="1"/>
          </p:nvPr>
        </p:nvSpPr>
        <p:spPr>
          <a:xfrm>
            <a:off x="6400801" y="1439333"/>
            <a:ext cx="5314951" cy="4529667"/>
          </a:xfrm>
        </p:spPr>
        <p:txBody>
          <a:bodyPr/>
          <a:lstStyle>
            <a:lvl1pPr marL="228594" indent="-228594">
              <a:buFont typeface="Arial" panose="020B0604020202020204" pitchFamily="34" charset="0"/>
              <a:buChar char="•"/>
              <a:defRPr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lacinia, diam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endParaRPr lang="en-US" dirty="0"/>
          </a:p>
          <a:p>
            <a:pPr lvl="0"/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diam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</a:p>
          <a:p>
            <a:pPr lvl="0"/>
            <a:r>
              <a:rPr lang="en-US" dirty="0" err="1"/>
              <a:t>Fusce</a:t>
            </a:r>
            <a:r>
              <a:rPr lang="en-US" dirty="0"/>
              <a:t> fermentum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fames ac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.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392546" y="955249"/>
            <a:ext cx="11406909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292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Please Add Slide Headline Here</a:t>
            </a:r>
          </a:p>
        </p:txBody>
      </p:sp>
      <p:sp>
        <p:nvSpPr>
          <p:cNvPr id="3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476251" y="1896533"/>
            <a:ext cx="11239500" cy="4072467"/>
          </a:xfrm>
        </p:spPr>
        <p:txBody>
          <a:bodyPr/>
          <a:lstStyle>
            <a:lvl1pPr marL="228594" marR="0" indent="-228594" algn="l" defTabSz="1219170" rtl="0" eaLnBrk="1" fontAlgn="auto" latinLnBrk="0" hangingPunct="1">
              <a:lnSpc>
                <a:spcPts val="2133"/>
              </a:lnSpc>
              <a:spcBef>
                <a:spcPts val="352"/>
              </a:spcBef>
              <a:spcAft>
                <a:spcPts val="4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  <a:br>
              <a:rPr lang="en-US" dirty="0"/>
            </a:br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at nisi et,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fermentum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fames ac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.</a:t>
            </a:r>
          </a:p>
          <a:p>
            <a:pPr marL="228594" marR="0" lvl="0" indent="-228594" algn="l" defTabSz="1219170" rtl="0" eaLnBrk="1" fontAlgn="auto" latinLnBrk="0" hangingPunct="1">
              <a:lnSpc>
                <a:spcPts val="2133"/>
              </a:lnSpc>
              <a:spcBef>
                <a:spcPts val="352"/>
              </a:spcBef>
              <a:spcAft>
                <a:spcPts val="400"/>
              </a:spcAft>
              <a:buClrTx/>
              <a:buSzTx/>
              <a:tabLst/>
              <a:defRPr/>
            </a:pPr>
            <a:r>
              <a:rPr lang="en-US" sz="1467" dirty="0">
                <a:latin typeface="+mj-lt"/>
              </a:rPr>
              <a:t>In </a:t>
            </a:r>
            <a:r>
              <a:rPr lang="en-US" sz="1467" dirty="0" err="1">
                <a:latin typeface="+mj-lt"/>
              </a:rPr>
              <a:t>egestas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orci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eu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lacinia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consectetur</a:t>
            </a:r>
            <a:r>
              <a:rPr lang="en-US" sz="1467" dirty="0">
                <a:latin typeface="+mj-lt"/>
              </a:rPr>
              <a:t>. In dolor ipsum, gravida et </a:t>
            </a:r>
            <a:r>
              <a:rPr lang="en-US" sz="1467" dirty="0" err="1">
                <a:latin typeface="+mj-lt"/>
              </a:rPr>
              <a:t>sagittis</a:t>
            </a:r>
            <a:r>
              <a:rPr lang="en-US" sz="1467" dirty="0">
                <a:latin typeface="+mj-lt"/>
              </a:rPr>
              <a:t> id, </a:t>
            </a:r>
            <a:r>
              <a:rPr lang="en-US" sz="1467" dirty="0" err="1">
                <a:latin typeface="+mj-lt"/>
              </a:rPr>
              <a:t>sollicitudin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ut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nisl</a:t>
            </a:r>
            <a:r>
              <a:rPr lang="en-US" sz="1467" dirty="0">
                <a:latin typeface="+mj-lt"/>
              </a:rPr>
              <a:t>. </a:t>
            </a:r>
            <a:r>
              <a:rPr lang="en-US" sz="1467" dirty="0" err="1">
                <a:latin typeface="+mj-lt"/>
              </a:rPr>
              <a:t>Praesent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bibendum</a:t>
            </a:r>
            <a:r>
              <a:rPr lang="en-US" sz="1467" dirty="0">
                <a:latin typeface="+mj-lt"/>
              </a:rPr>
              <a:t> tempus </a:t>
            </a:r>
            <a:r>
              <a:rPr lang="en-US" sz="1467" dirty="0" err="1">
                <a:latin typeface="+mj-lt"/>
              </a:rPr>
              <a:t>tellus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nec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hendrerit</a:t>
            </a:r>
            <a:r>
              <a:rPr lang="en-US" sz="1467" dirty="0">
                <a:latin typeface="+mj-lt"/>
              </a:rPr>
              <a:t>. Nam in </a:t>
            </a:r>
            <a:r>
              <a:rPr lang="en-US" sz="1467" dirty="0" err="1">
                <a:latin typeface="+mj-lt"/>
              </a:rPr>
              <a:t>tempor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metus</a:t>
            </a:r>
            <a:r>
              <a:rPr lang="en-US" sz="1467" dirty="0">
                <a:latin typeface="+mj-lt"/>
              </a:rPr>
              <a:t>, ac </a:t>
            </a:r>
            <a:r>
              <a:rPr lang="en-US" sz="1467" dirty="0" err="1">
                <a:latin typeface="+mj-lt"/>
              </a:rPr>
              <a:t>finibus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purus</a:t>
            </a:r>
            <a:r>
              <a:rPr lang="en-US" sz="1467" dirty="0">
                <a:latin typeface="+mj-lt"/>
              </a:rPr>
              <a:t>. </a:t>
            </a:r>
            <a:r>
              <a:rPr lang="en-US" sz="1467" dirty="0" err="1">
                <a:latin typeface="+mj-lt"/>
              </a:rPr>
              <a:t>Praesent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consequat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lectus</a:t>
            </a:r>
            <a:r>
              <a:rPr lang="en-US" sz="1467" dirty="0">
                <a:latin typeface="+mj-lt"/>
              </a:rPr>
              <a:t> sit </a:t>
            </a:r>
            <a:r>
              <a:rPr lang="en-US" sz="1467" dirty="0" err="1">
                <a:latin typeface="+mj-lt"/>
              </a:rPr>
              <a:t>amet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tortor</a:t>
            </a:r>
            <a:r>
              <a:rPr lang="en-US" sz="1467" dirty="0">
                <a:latin typeface="+mj-lt"/>
              </a:rPr>
              <a:t> pharetra, </a:t>
            </a:r>
            <a:r>
              <a:rPr lang="en-US" sz="1467" dirty="0" err="1">
                <a:latin typeface="+mj-lt"/>
              </a:rPr>
              <a:t>sed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venenatis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eros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lacinia</a:t>
            </a:r>
            <a:r>
              <a:rPr lang="en-US" sz="1467" dirty="0">
                <a:latin typeface="+mj-lt"/>
              </a:rPr>
              <a:t>. In </a:t>
            </a:r>
            <a:r>
              <a:rPr lang="en-US" sz="1467" dirty="0" err="1">
                <a:latin typeface="+mj-lt"/>
              </a:rPr>
              <a:t>sed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erat</a:t>
            </a:r>
            <a:r>
              <a:rPr lang="en-US" sz="1467" dirty="0">
                <a:latin typeface="+mj-lt"/>
              </a:rPr>
              <a:t> libero. </a:t>
            </a:r>
            <a:r>
              <a:rPr lang="en-US" sz="1467" dirty="0" err="1">
                <a:latin typeface="+mj-lt"/>
              </a:rPr>
              <a:t>Sed</a:t>
            </a:r>
            <a:r>
              <a:rPr lang="en-US" sz="1467" dirty="0">
                <a:latin typeface="+mj-lt"/>
              </a:rPr>
              <a:t> lorem </a:t>
            </a:r>
            <a:r>
              <a:rPr lang="en-US" sz="1467" dirty="0" err="1">
                <a:latin typeface="+mj-lt"/>
              </a:rPr>
              <a:t>neque</a:t>
            </a:r>
            <a:r>
              <a:rPr lang="en-US" sz="1467" dirty="0">
                <a:latin typeface="+mj-lt"/>
              </a:rPr>
              <a:t>, </a:t>
            </a:r>
            <a:r>
              <a:rPr lang="en-US" sz="1467" dirty="0" err="1">
                <a:latin typeface="+mj-lt"/>
              </a:rPr>
              <a:t>commodo</a:t>
            </a:r>
            <a:r>
              <a:rPr lang="en-US" sz="1467" dirty="0">
                <a:latin typeface="+mj-lt"/>
              </a:rPr>
              <a:t> vitae ex at, pharetra convallis </a:t>
            </a:r>
            <a:r>
              <a:rPr lang="en-US" sz="1467" dirty="0" err="1">
                <a:latin typeface="+mj-lt"/>
              </a:rPr>
              <a:t>nunc</a:t>
            </a:r>
            <a:r>
              <a:rPr lang="en-US" sz="1467" dirty="0">
                <a:latin typeface="+mj-lt"/>
              </a:rPr>
              <a:t>. In </a:t>
            </a:r>
            <a:r>
              <a:rPr lang="en-US" sz="1467" dirty="0" err="1">
                <a:latin typeface="+mj-lt"/>
              </a:rPr>
              <a:t>vehicula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mauris</a:t>
            </a:r>
            <a:r>
              <a:rPr lang="en-US" sz="1467" dirty="0">
                <a:latin typeface="+mj-lt"/>
              </a:rPr>
              <a:t> ligula. </a:t>
            </a:r>
            <a:r>
              <a:rPr lang="en-US" sz="1467" dirty="0" err="1">
                <a:latin typeface="+mj-lt"/>
              </a:rPr>
              <a:t>Suspendisse</a:t>
            </a:r>
            <a:r>
              <a:rPr lang="en-US" sz="1467" dirty="0">
                <a:latin typeface="+mj-lt"/>
              </a:rPr>
              <a:t> in </a:t>
            </a:r>
            <a:r>
              <a:rPr lang="en-US" sz="1467" dirty="0" err="1">
                <a:latin typeface="+mj-lt"/>
              </a:rPr>
              <a:t>tellus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congue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odio</a:t>
            </a:r>
            <a:r>
              <a:rPr lang="en-US" sz="1467" dirty="0">
                <a:latin typeface="+mj-lt"/>
              </a:rPr>
              <a:t> pharetra </a:t>
            </a:r>
            <a:r>
              <a:rPr lang="en-US" sz="1467" dirty="0" err="1">
                <a:latin typeface="+mj-lt"/>
              </a:rPr>
              <a:t>finibus</a:t>
            </a:r>
            <a:r>
              <a:rPr lang="en-US" sz="1467" dirty="0">
                <a:latin typeface="+mj-lt"/>
              </a:rPr>
              <a:t>. Nam </a:t>
            </a:r>
            <a:r>
              <a:rPr lang="en-US" sz="1467" dirty="0" err="1">
                <a:latin typeface="+mj-lt"/>
              </a:rPr>
              <a:t>vel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auctor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justo</a:t>
            </a:r>
            <a:r>
              <a:rPr lang="en-US" sz="1467" dirty="0">
                <a:latin typeface="+mj-lt"/>
              </a:rPr>
              <a:t>, vitae </a:t>
            </a:r>
            <a:r>
              <a:rPr lang="en-US" sz="1467" dirty="0" err="1">
                <a:latin typeface="+mj-lt"/>
              </a:rPr>
              <a:t>hendrerit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orci</a:t>
            </a:r>
            <a:r>
              <a:rPr lang="en-US" sz="1467" dirty="0">
                <a:latin typeface="+mj-lt"/>
              </a:rPr>
              <a:t>. </a:t>
            </a:r>
            <a:r>
              <a:rPr lang="en-US" sz="1467" dirty="0" err="1">
                <a:latin typeface="+mj-lt"/>
              </a:rPr>
              <a:t>Duis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nec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sapien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viverra</a:t>
            </a:r>
            <a:r>
              <a:rPr lang="en-US" sz="1467" dirty="0">
                <a:latin typeface="+mj-lt"/>
              </a:rPr>
              <a:t>, </a:t>
            </a:r>
            <a:r>
              <a:rPr lang="en-US" sz="1467" dirty="0" err="1">
                <a:latin typeface="+mj-lt"/>
              </a:rPr>
              <a:t>bibendum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tellus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eget</a:t>
            </a:r>
            <a:r>
              <a:rPr lang="en-US" sz="1467" dirty="0">
                <a:latin typeface="+mj-lt"/>
              </a:rPr>
              <a:t>, </a:t>
            </a:r>
            <a:r>
              <a:rPr lang="en-US" sz="1467" dirty="0" err="1">
                <a:latin typeface="+mj-lt"/>
              </a:rPr>
              <a:t>pellentesque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massa</a:t>
            </a:r>
            <a:r>
              <a:rPr lang="en-US" sz="1467" dirty="0">
                <a:latin typeface="+mj-lt"/>
              </a:rPr>
              <a:t>. </a:t>
            </a:r>
            <a:r>
              <a:rPr lang="en-US" sz="1467" dirty="0" err="1">
                <a:latin typeface="+mj-lt"/>
              </a:rPr>
              <a:t>Nulla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feugiat</a:t>
            </a:r>
            <a:r>
              <a:rPr lang="en-US" sz="1467" dirty="0">
                <a:latin typeface="+mj-lt"/>
              </a:rPr>
              <a:t>, </a:t>
            </a:r>
            <a:r>
              <a:rPr lang="en-US" sz="1467" dirty="0" err="1">
                <a:latin typeface="+mj-lt"/>
              </a:rPr>
              <a:t>turpis</a:t>
            </a:r>
            <a:r>
              <a:rPr lang="en-US" sz="1467" dirty="0">
                <a:latin typeface="+mj-lt"/>
              </a:rPr>
              <a:t> et </a:t>
            </a:r>
            <a:r>
              <a:rPr lang="en-US" sz="1467" dirty="0" err="1">
                <a:latin typeface="+mj-lt"/>
              </a:rPr>
              <a:t>posuere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viverra</a:t>
            </a:r>
            <a:r>
              <a:rPr lang="en-US" sz="1467" dirty="0">
                <a:latin typeface="+mj-lt"/>
              </a:rPr>
              <a:t>, ipsum </a:t>
            </a:r>
            <a:r>
              <a:rPr lang="en-US" sz="1467" dirty="0" err="1">
                <a:latin typeface="+mj-lt"/>
              </a:rPr>
              <a:t>sem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tincidunt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est</a:t>
            </a:r>
            <a:r>
              <a:rPr lang="en-US" sz="1467" dirty="0">
                <a:latin typeface="+mj-lt"/>
              </a:rPr>
              <a:t>, </a:t>
            </a:r>
            <a:r>
              <a:rPr lang="en-US" sz="1467" dirty="0" err="1">
                <a:latin typeface="+mj-lt"/>
              </a:rPr>
              <a:t>finibus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tempor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nibh</a:t>
            </a:r>
            <a:r>
              <a:rPr lang="en-US" sz="1467" dirty="0">
                <a:latin typeface="+mj-lt"/>
              </a:rPr>
              <a:t> ante semper diam. </a:t>
            </a:r>
            <a:r>
              <a:rPr lang="en-US" sz="1467" dirty="0" err="1">
                <a:latin typeface="+mj-lt"/>
              </a:rPr>
              <a:t>Nullam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quis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euismod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neque</a:t>
            </a:r>
            <a:r>
              <a:rPr lang="en-US" sz="1467" dirty="0">
                <a:latin typeface="+mj-lt"/>
              </a:rPr>
              <a:t>, </a:t>
            </a:r>
            <a:r>
              <a:rPr lang="en-US" sz="1467" dirty="0" err="1">
                <a:latin typeface="+mj-lt"/>
              </a:rPr>
              <a:t>nec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facilisis</a:t>
            </a:r>
            <a:r>
              <a:rPr lang="en-US" sz="1467" dirty="0">
                <a:latin typeface="+mj-lt"/>
              </a:rPr>
              <a:t> sem. </a:t>
            </a:r>
            <a:r>
              <a:rPr lang="en-US" sz="1467" dirty="0" err="1">
                <a:latin typeface="+mj-lt"/>
              </a:rPr>
              <a:t>Morbi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egestas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iaculis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dignissim</a:t>
            </a:r>
            <a:r>
              <a:rPr lang="en-US" sz="1467" dirty="0">
                <a:latin typeface="+mj-lt"/>
              </a:rPr>
              <a:t>. In </a:t>
            </a:r>
            <a:r>
              <a:rPr lang="en-US" sz="1467" dirty="0" err="1">
                <a:latin typeface="+mj-lt"/>
              </a:rPr>
              <a:t>accumsan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tortor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elit</a:t>
            </a:r>
            <a:r>
              <a:rPr lang="en-US" sz="1467" dirty="0">
                <a:latin typeface="+mj-lt"/>
              </a:rPr>
              <a:t>, non </a:t>
            </a:r>
            <a:r>
              <a:rPr lang="en-US" sz="1467" dirty="0" err="1">
                <a:latin typeface="+mj-lt"/>
              </a:rPr>
              <a:t>euismod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eros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accumsan</a:t>
            </a:r>
            <a:r>
              <a:rPr lang="en-US" sz="1467" dirty="0">
                <a:latin typeface="+mj-lt"/>
              </a:rPr>
              <a:t> ac. </a:t>
            </a:r>
            <a:r>
              <a:rPr lang="en-US" sz="1467" dirty="0" err="1">
                <a:latin typeface="+mj-lt"/>
              </a:rPr>
              <a:t>Sed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ultrices</a:t>
            </a:r>
            <a:r>
              <a:rPr lang="en-US" sz="1467" dirty="0">
                <a:latin typeface="+mj-lt"/>
              </a:rPr>
              <a:t> mi lorem, </a:t>
            </a:r>
            <a:r>
              <a:rPr lang="en-US" sz="1467" dirty="0" err="1">
                <a:latin typeface="+mj-lt"/>
              </a:rPr>
              <a:t>ut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dignissim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nibh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facilisis</a:t>
            </a:r>
            <a:r>
              <a:rPr lang="en-US" sz="1467" dirty="0">
                <a:latin typeface="+mj-lt"/>
              </a:rPr>
              <a:t> vel.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76251" y="1439333"/>
            <a:ext cx="11239500" cy="457200"/>
          </a:xfrm>
        </p:spPr>
        <p:txBody>
          <a:bodyPr wrap="none" bIns="0">
            <a:noAutofit/>
          </a:bodyPr>
          <a:lstStyle>
            <a:lvl1pPr marL="0" indent="0">
              <a:spcBef>
                <a:spcPts val="384"/>
              </a:spcBef>
              <a:buNone/>
              <a:defRPr sz="1600" b="1" i="0" cap="all" spc="267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Highlight goes here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392546" y="955249"/>
            <a:ext cx="11406909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04743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Please Add Slide Headline Here</a:t>
            </a:r>
          </a:p>
        </p:txBody>
      </p:sp>
      <p:sp>
        <p:nvSpPr>
          <p:cNvPr id="3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476253" y="1896533"/>
            <a:ext cx="5314948" cy="4072467"/>
          </a:xfrm>
        </p:spPr>
        <p:txBody>
          <a:bodyPr/>
          <a:lstStyle>
            <a:lvl1pPr marL="228594" indent="-228594">
              <a:buFont typeface="Arial" panose="020B0604020202020204" pitchFamily="34" charset="0"/>
              <a:buChar char="•"/>
              <a:defRPr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lacinia, diam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</a:p>
          <a:p>
            <a:pPr lvl="0"/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diam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</a:t>
            </a:r>
          </a:p>
          <a:p>
            <a:pPr lvl="0"/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diam non, at nisi et,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Fusce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76252" y="1439333"/>
            <a:ext cx="5314949" cy="457200"/>
          </a:xfrm>
          <a:solidFill>
            <a:schemeClr val="accent4">
              <a:lumMod val="75000"/>
            </a:schemeClr>
          </a:solidFill>
        </p:spPr>
        <p:txBody>
          <a:bodyPr wrap="none" bIns="0">
            <a:noAutofit/>
          </a:bodyPr>
          <a:lstStyle>
            <a:lvl1pPr marL="0" indent="0">
              <a:spcBef>
                <a:spcPts val="384"/>
              </a:spcBef>
              <a:buNone/>
              <a:defRPr sz="2133" b="1" i="0" cap="all" spc="267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Highlight goes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 hasCustomPrompt="1"/>
          </p:nvPr>
        </p:nvSpPr>
        <p:spPr>
          <a:xfrm>
            <a:off x="6400799" y="1896533"/>
            <a:ext cx="5324476" cy="4072467"/>
          </a:xfrm>
        </p:spPr>
        <p:txBody>
          <a:bodyPr/>
          <a:lstStyle>
            <a:lvl1pPr marL="228594" indent="-228594">
              <a:buFont typeface="Arial" panose="020B0604020202020204" pitchFamily="34" charset="0"/>
              <a:buChar char="•"/>
              <a:defRPr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lacinia, diam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</a:t>
            </a:r>
          </a:p>
          <a:p>
            <a:pPr lvl="0"/>
            <a:r>
              <a:rPr lang="en-US" dirty="0"/>
              <a:t>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diam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</a:t>
            </a:r>
          </a:p>
          <a:p>
            <a:pPr lvl="0"/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diam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6400797" y="1439333"/>
            <a:ext cx="5324479" cy="457200"/>
          </a:xfrm>
          <a:solidFill>
            <a:schemeClr val="accent4">
              <a:lumMod val="75000"/>
            </a:schemeClr>
          </a:solidFill>
        </p:spPr>
        <p:txBody>
          <a:bodyPr wrap="none" bIns="0">
            <a:noAutofit/>
          </a:bodyPr>
          <a:lstStyle>
            <a:lvl1pPr marL="0" indent="0">
              <a:spcBef>
                <a:spcPts val="384"/>
              </a:spcBef>
              <a:buNone/>
              <a:defRPr sz="2133" b="1" i="0" cap="all" spc="267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OTHER Highlight goes here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392546" y="955249"/>
            <a:ext cx="11406909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6711241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476253" y="1439333"/>
            <a:ext cx="5314948" cy="4529667"/>
          </a:xfrm>
        </p:spPr>
        <p:txBody>
          <a:bodyPr/>
          <a:lstStyle>
            <a:lvl1pPr marL="228594" marR="0" indent="-228594" algn="l" defTabSz="1219170" rtl="0" eaLnBrk="1" fontAlgn="auto" latinLnBrk="0" hangingPunct="1">
              <a:lnSpc>
                <a:spcPts val="2133"/>
              </a:lnSpc>
              <a:spcBef>
                <a:spcPts val="352"/>
              </a:spcBef>
              <a:spcAft>
                <a:spcPts val="4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lacinia, diam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</a:p>
          <a:p>
            <a:pPr lvl="0"/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diam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at nisi et,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fermentum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</a:p>
          <a:p>
            <a:pPr marL="228594" marR="0" lvl="0" indent="-228594" algn="l" defTabSz="1219170" rtl="0" eaLnBrk="1" fontAlgn="auto" latinLnBrk="0" hangingPunct="1">
              <a:lnSpc>
                <a:spcPts val="2133"/>
              </a:lnSpc>
              <a:spcBef>
                <a:spcPts val="352"/>
              </a:spcBef>
              <a:spcAft>
                <a:spcPts val="4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diam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</a:t>
            </a:r>
            <a:r>
              <a:rPr lang="en-US" dirty="0" err="1"/>
              <a:t>lacus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</a:t>
            </a:r>
          </a:p>
          <a:p>
            <a:pPr lvl="0"/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1" hasCustomPrompt="1"/>
          </p:nvPr>
        </p:nvSpPr>
        <p:spPr>
          <a:xfrm>
            <a:off x="7112000" y="0"/>
            <a:ext cx="5080000" cy="64262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133"/>
            </a:lvl1pPr>
          </a:lstStyle>
          <a:p>
            <a:r>
              <a:rPr lang="en-US" dirty="0"/>
              <a:t>Please add picture here</a:t>
            </a:r>
          </a:p>
          <a:p>
            <a:endParaRPr lang="en-US" dirty="0"/>
          </a:p>
          <a:p>
            <a:endParaRPr lang="en-US" dirty="0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392546" y="955249"/>
            <a:ext cx="5629372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300377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36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jpg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6.xml"/><Relationship Id="rId18" Type="http://schemas.openxmlformats.org/officeDocument/2006/relationships/image" Target="../media/image5.emf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5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6" Type="http://schemas.openxmlformats.org/officeDocument/2006/relationships/slideLayout" Target="../slideLayouts/slideLayout19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3.xml"/><Relationship Id="rId19" Type="http://schemas.openxmlformats.org/officeDocument/2006/relationships/image" Target="../media/image6.png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22.xml"/><Relationship Id="rId7" Type="http://schemas.openxmlformats.org/officeDocument/2006/relationships/image" Target="../media/image5.emf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7.jpg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9AD2C9D-FCDC-4B19-9C2C-A02A40A308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2737" y="0"/>
            <a:ext cx="5892096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9443" y="1843719"/>
            <a:ext cx="5754624" cy="189590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add title </a:t>
            </a:r>
            <a:r>
              <a:rPr lang="en-US" dirty="0" err="1"/>
              <a:t>herse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4128" y="5125025"/>
            <a:ext cx="2593768" cy="532608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vert="horz" lIns="182880" tIns="91440" rIns="182880" bIns="0" rtlCol="0" anchor="ctr" anchorCtr="0"/>
          <a:lstStyle>
            <a:lvl1pPr algn="l">
              <a:defRPr sz="1600" b="1" cap="all" baseline="0">
                <a:solidFill>
                  <a:schemeClr val="bg1"/>
                </a:solidFill>
              </a:defRPr>
            </a:lvl1pPr>
          </a:lstStyle>
          <a:p>
            <a:fld id="{C4191E24-502B-455B-8CC1-E2165A6FEAF7}" type="datetimeFigureOut">
              <a:rPr lang="en-US" smtClean="0"/>
              <a:t>2019-04-19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6F6577-C188-408D-A71E-F924A4BAF64F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/>
          <a:stretch/>
        </p:blipFill>
        <p:spPr>
          <a:xfrm rot="5400000">
            <a:off x="3022269" y="3075432"/>
            <a:ext cx="6858000" cy="7071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D2A4790-096B-475D-9445-EB33A6BCA67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9413" y="4283417"/>
            <a:ext cx="3305171" cy="2335601"/>
          </a:xfrm>
          <a:prstGeom prst="rect">
            <a:avLst/>
          </a:prstGeom>
        </p:spPr>
      </p:pic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8F961A72-D4A5-48AA-9250-9B7B2639C5DE}"/>
              </a:ext>
            </a:extLst>
          </p:cNvPr>
          <p:cNvSpPr txBox="1">
            <a:spLocks/>
          </p:cNvSpPr>
          <p:nvPr/>
        </p:nvSpPr>
        <p:spPr>
          <a:xfrm>
            <a:off x="479443" y="4013748"/>
            <a:ext cx="5754624" cy="418576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600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133" dirty="0"/>
          </a:p>
        </p:txBody>
      </p:sp>
    </p:spTree>
    <p:extLst>
      <p:ext uri="{BB962C8B-B14F-4D97-AF65-F5344CB8AC3E}">
        <p14:creationId xmlns:p14="http://schemas.microsoft.com/office/powerpoint/2010/main" val="32698119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6400" kern="1200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133" b="1" kern="1200" baseline="0">
          <a:solidFill>
            <a:schemeClr val="bg1"/>
          </a:solidFill>
          <a:latin typeface="+mn-lt"/>
          <a:ea typeface="+mn-ea"/>
          <a:cs typeface="+mn-cs"/>
        </a:defRPr>
      </a:lvl1pPr>
      <a:lvl2pPr marL="457189" indent="0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133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indent="0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133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indent="0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133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indent="0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133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360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35519"/>
            <a:ext cx="12192000" cy="422483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0486" y="1439333"/>
            <a:ext cx="11235265" cy="452966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  <a:br>
              <a:rPr lang="en-US" dirty="0"/>
            </a:br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at nisi et,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fermentum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fames ac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Second</a:t>
            </a:r>
          </a:p>
          <a:p>
            <a:pPr lvl="2"/>
            <a:r>
              <a:rPr lang="en-US" dirty="0"/>
              <a:t>third</a:t>
            </a:r>
          </a:p>
          <a:p>
            <a:pPr lvl="3"/>
            <a:r>
              <a:rPr lang="en-US" dirty="0"/>
              <a:t>fourth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55464" y="6553200"/>
            <a:ext cx="627880" cy="222635"/>
          </a:xfrm>
          <a:prstGeom prst="rect">
            <a:avLst/>
          </a:prstGeom>
        </p:spPr>
      </p:pic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480486" y="304800"/>
            <a:ext cx="11235265" cy="402336"/>
          </a:xfrm>
          <a:prstGeom prst="rect">
            <a:avLst/>
          </a:prstGeom>
        </p:spPr>
        <p:txBody>
          <a:bodyPr vert="horz" wrap="none" lIns="0" tIns="45720" rIns="0" bIns="45720" rtlCol="0" anchor="ctr">
            <a:noAutofit/>
          </a:bodyPr>
          <a:lstStyle/>
          <a:p>
            <a:r>
              <a:rPr lang="en-US" dirty="0"/>
              <a:t>Please Add Slide Headline Here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1C97D0-A7FC-4C9C-A76C-9603E0E54DA2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962" y="6251252"/>
            <a:ext cx="1119389" cy="791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6911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  <p:sldLayoutId id="2147483676" r:id="rId12"/>
    <p:sldLayoutId id="2147483677" r:id="rId13"/>
    <p:sldLayoutId id="2147483678" r:id="rId14"/>
    <p:sldLayoutId id="2147483679" r:id="rId15"/>
    <p:sldLayoutId id="2147483680" r:id="rId16"/>
  </p:sldLayoutIdLst>
  <p:hf hdr="0" ftr="0" dt="0"/>
  <p:txStyles>
    <p:titleStyle>
      <a:lvl1pPr algn="l" defTabSz="1219170" rtl="0" eaLnBrk="1" latinLnBrk="0" hangingPunct="1">
        <a:lnSpc>
          <a:spcPct val="100000"/>
        </a:lnSpc>
        <a:spcBef>
          <a:spcPct val="0"/>
        </a:spcBef>
        <a:buNone/>
        <a:defRPr sz="4267" b="1" i="0" kern="1200" cap="all" spc="133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1219170" rtl="0" eaLnBrk="1" latinLnBrk="0" hangingPunct="1">
        <a:lnSpc>
          <a:spcPts val="2133"/>
        </a:lnSpc>
        <a:spcBef>
          <a:spcPts val="352"/>
        </a:spcBef>
        <a:spcAft>
          <a:spcPts val="40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838179" indent="-228594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447764" indent="-228594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2209745" indent="-380990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indent="0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44">
          <p15:clr>
            <a:srgbClr val="F26B43"/>
          </p15:clr>
        </p15:guide>
        <p15:guide id="2" orient="horz" pos="338">
          <p15:clr>
            <a:srgbClr val="F26B43"/>
          </p15:clr>
        </p15:guide>
        <p15:guide id="3" orient="horz" pos="680">
          <p15:clr>
            <a:srgbClr val="F26B43"/>
          </p15:clr>
        </p15:guide>
        <p15:guide id="4" orient="horz" pos="2820">
          <p15:clr>
            <a:srgbClr val="F26B43"/>
          </p15:clr>
        </p15:guide>
        <p15:guide id="5" pos="226">
          <p15:clr>
            <a:srgbClr val="F26B43"/>
          </p15:clr>
        </p15:guide>
        <p15:guide id="6" pos="5535">
          <p15:clr>
            <a:srgbClr val="F26B43"/>
          </p15:clr>
        </p15:guide>
        <p15:guide id="7" orient="horz" pos="896">
          <p15:clr>
            <a:srgbClr val="F26B43"/>
          </p15:clr>
        </p15:guide>
        <p15:guide id="8" pos="2736">
          <p15:clr>
            <a:srgbClr val="F26B43"/>
          </p15:clr>
        </p15:guide>
        <p15:guide id="9" pos="3024">
          <p15:clr>
            <a:srgbClr val="F26B43"/>
          </p15:clr>
        </p15:guide>
        <p15:guide id="10" orient="horz" pos="3036">
          <p15:clr>
            <a:srgbClr val="F26B43"/>
          </p15:clr>
        </p15:guide>
        <p15:guide id="11" orient="horz" pos="3084">
          <p15:clr>
            <a:srgbClr val="F26B43"/>
          </p15:clr>
        </p15:guide>
        <p15:guide id="12" orient="horz" pos="3180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C926D10-F048-435F-8137-C760711C647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435519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374606" y="2404304"/>
            <a:ext cx="7442791" cy="1626909"/>
          </a:xfrm>
          <a:prstGeom prst="rect">
            <a:avLst/>
          </a:prstGeom>
          <a:solidFill>
            <a:schemeClr val="bg2">
              <a:alpha val="30000"/>
            </a:schemeClr>
          </a:solidFill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endParaRPr lang="en-US" sz="5867" b="1" spc="267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6435519"/>
            <a:ext cx="12192000" cy="422483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07555" y="6535443"/>
            <a:ext cx="627880" cy="2226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FF79069-E5E1-4A7E-9460-657CCD2B014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962" y="6251252"/>
            <a:ext cx="1119389" cy="791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2471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</p:sldLayoutIdLst>
  <p:hf hdr="0" ftr="0" dt="0"/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5333" kern="1200" cap="all" baseline="0">
          <a:solidFill>
            <a:schemeClr val="accent1"/>
          </a:solidFill>
          <a:latin typeface="+mn-lt"/>
          <a:ea typeface="+mj-ea"/>
          <a:cs typeface="+mj-cs"/>
        </a:defRPr>
      </a:lvl1pPr>
    </p:titleStyle>
    <p:bodyStyle>
      <a:lvl1pPr marL="304792" indent="-304792" algn="l" defTabSz="1219170" rtl="0" eaLnBrk="1" latinLnBrk="0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3733" kern="1200">
          <a:solidFill>
            <a:schemeClr val="tx1"/>
          </a:solidFill>
          <a:latin typeface="+mn-lt"/>
          <a:ea typeface="+mn-ea"/>
          <a:cs typeface="+mn-cs"/>
        </a:defRPr>
      </a:lvl1pPr>
      <a:lvl2pPr marL="91437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onerdo/coverlet" TargetMode="External"/><Relationship Id="rId2" Type="http://schemas.openxmlformats.org/officeDocument/2006/relationships/hyperlink" Target="https://github.com/OpenCover/opencover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marketplace.visualstudio.com/items?itemName=axodox1.AxoCover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3.xml"/><Relationship Id="rId7" Type="http://schemas.microsoft.com/office/2007/relationships/diagramDrawing" Target="../diagrams/drawing13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3.xml"/><Relationship Id="rId5" Type="http://schemas.openxmlformats.org/officeDocument/2006/relationships/diagramQuickStyle" Target="../diagrams/quickStyle13.xml"/><Relationship Id="rId4" Type="http://schemas.openxmlformats.org/officeDocument/2006/relationships/diagramLayout" Target="../diagrams/layout1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.xml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5.xml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5.xml"/><Relationship Id="rId5" Type="http://schemas.openxmlformats.org/officeDocument/2006/relationships/diagramColors" Target="../diagrams/colors15.xml"/><Relationship Id="rId4" Type="http://schemas.openxmlformats.org/officeDocument/2006/relationships/diagramQuickStyle" Target="../diagrams/quickStyle15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eg"/><Relationship Id="rId3" Type="http://schemas.openxmlformats.org/officeDocument/2006/relationships/diagramData" Target="../diagrams/data16.xml"/><Relationship Id="rId7" Type="http://schemas.microsoft.com/office/2007/relationships/diagramDrawing" Target="../diagrams/drawing16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6.xml"/><Relationship Id="rId5" Type="http://schemas.openxmlformats.org/officeDocument/2006/relationships/diagramQuickStyle" Target="../diagrams/quickStyle16.xml"/><Relationship Id="rId4" Type="http://schemas.openxmlformats.org/officeDocument/2006/relationships/diagramLayout" Target="../diagrams/layout1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9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9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7.xml"/><Relationship Id="rId7" Type="http://schemas.microsoft.com/office/2007/relationships/diagramDrawing" Target="../diagrams/drawing17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7.xml"/><Relationship Id="rId5" Type="http://schemas.openxmlformats.org/officeDocument/2006/relationships/diagramQuickStyle" Target="../diagrams/quickStyle17.xml"/><Relationship Id="rId4" Type="http://schemas.openxmlformats.org/officeDocument/2006/relationships/diagramLayout" Target="../diagrams/layout1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8.xml"/><Relationship Id="rId2" Type="http://schemas.openxmlformats.org/officeDocument/2006/relationships/diagramData" Target="../diagrams/data18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8.xml"/><Relationship Id="rId5" Type="http://schemas.openxmlformats.org/officeDocument/2006/relationships/diagramColors" Target="../diagrams/colors18.xml"/><Relationship Id="rId4" Type="http://schemas.openxmlformats.org/officeDocument/2006/relationships/diagramQuickStyle" Target="../diagrams/quickStyle18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9.xml"/><Relationship Id="rId2" Type="http://schemas.openxmlformats.org/officeDocument/2006/relationships/diagramData" Target="../diagrams/data19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9.xml"/><Relationship Id="rId5" Type="http://schemas.openxmlformats.org/officeDocument/2006/relationships/diagramColors" Target="../diagrams/colors19.xml"/><Relationship Id="rId4" Type="http://schemas.openxmlformats.org/officeDocument/2006/relationships/diagramQuickStyle" Target="../diagrams/quickStyle19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0.xml"/><Relationship Id="rId2" Type="http://schemas.openxmlformats.org/officeDocument/2006/relationships/diagramData" Target="../diagrams/data20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20.xml"/><Relationship Id="rId5" Type="http://schemas.openxmlformats.org/officeDocument/2006/relationships/diagramColors" Target="../diagrams/colors20.xml"/><Relationship Id="rId4" Type="http://schemas.openxmlformats.org/officeDocument/2006/relationships/diagramQuickStyle" Target="../diagrams/quickStyle20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1.xml"/><Relationship Id="rId2" Type="http://schemas.openxmlformats.org/officeDocument/2006/relationships/diagramData" Target="../diagrams/data2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21.xml"/><Relationship Id="rId5" Type="http://schemas.openxmlformats.org/officeDocument/2006/relationships/diagramColors" Target="../diagrams/colors21.xml"/><Relationship Id="rId4" Type="http://schemas.openxmlformats.org/officeDocument/2006/relationships/diagramQuickStyle" Target="../diagrams/quickStyle21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2.xml"/><Relationship Id="rId2" Type="http://schemas.openxmlformats.org/officeDocument/2006/relationships/diagramData" Target="../diagrams/data22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22.xml"/><Relationship Id="rId5" Type="http://schemas.openxmlformats.org/officeDocument/2006/relationships/diagramColors" Target="../diagrams/colors22.xml"/><Relationship Id="rId4" Type="http://schemas.openxmlformats.org/officeDocument/2006/relationships/diagramQuickStyle" Target="../diagrams/quickStyle2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3.xml"/><Relationship Id="rId2" Type="http://schemas.openxmlformats.org/officeDocument/2006/relationships/diagramData" Target="../diagrams/data23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23.xml"/><Relationship Id="rId5" Type="http://schemas.openxmlformats.org/officeDocument/2006/relationships/diagramColors" Target="../diagrams/colors23.xml"/><Relationship Id="rId4" Type="http://schemas.openxmlformats.org/officeDocument/2006/relationships/diagramQuickStyle" Target="../diagrams/quickStyle23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4.xml"/><Relationship Id="rId7" Type="http://schemas.microsoft.com/office/2007/relationships/diagramDrawing" Target="../diagrams/drawing24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4.xml"/><Relationship Id="rId5" Type="http://schemas.openxmlformats.org/officeDocument/2006/relationships/diagramQuickStyle" Target="../diagrams/quickStyle24.xml"/><Relationship Id="rId4" Type="http://schemas.openxmlformats.org/officeDocument/2006/relationships/diagramLayout" Target="../diagrams/layout24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5.xml"/><Relationship Id="rId7" Type="http://schemas.microsoft.com/office/2007/relationships/diagramDrawing" Target="../diagrams/drawing25.xm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5.xml"/><Relationship Id="rId5" Type="http://schemas.openxmlformats.org/officeDocument/2006/relationships/diagramQuickStyle" Target="../diagrams/quickStyle25.xml"/><Relationship Id="rId4" Type="http://schemas.openxmlformats.org/officeDocument/2006/relationships/diagramLayout" Target="../diagrams/layout2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5gCvcUcctuU?list=PLbxr_aGL4q3QtZZnews5g0w23SHN-OJwn" TargetMode="Externa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7.xml"/><Relationship Id="rId5" Type="http://schemas.openxmlformats.org/officeDocument/2006/relationships/hyperlink" Target="https://medium.com/comparethemarket/mutation-testing-in-net-an-experiment-afc0d8ef9a44" TargetMode="External"/><Relationship Id="rId4" Type="http://schemas.openxmlformats.org/officeDocument/2006/relationships/image" Target="../media/image4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CC0BBA-EE30-4FB1-9CD9-F9B8D7302D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1300" y="977899"/>
            <a:ext cx="5689600" cy="2451101"/>
          </a:xfrm>
        </p:spPr>
        <p:txBody>
          <a:bodyPr/>
          <a:lstStyle/>
          <a:p>
            <a:r>
              <a:rPr lang="ru-RU" dirty="0"/>
              <a:t>Тестирование тестов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E9E8E8E-4B76-44EB-A424-DE2234296A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1300" y="3429000"/>
            <a:ext cx="5689600" cy="1386680"/>
          </a:xfrm>
        </p:spPr>
        <p:txBody>
          <a:bodyPr/>
          <a:lstStyle/>
          <a:p>
            <a:r>
              <a:rPr lang="ru-RU" b="0" dirty="0"/>
              <a:t>анализируем, что мы тестируем именно то, что нужно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50403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27BC7700-E612-4DC7-ACDD-5E60D2577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Плохие тесты</a:t>
            </a: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770AC19C-BE19-46BC-A487-DAB2268D4E95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37" r="33427"/>
          <a:stretch/>
        </p:blipFill>
        <p:spPr>
          <a:xfrm>
            <a:off x="7112000" y="0"/>
            <a:ext cx="5080000" cy="6426200"/>
          </a:xfrm>
        </p:spPr>
      </p:pic>
      <p:sp>
        <p:nvSpPr>
          <p:cNvPr id="14" name="Объект 13">
            <a:extLst>
              <a:ext uri="{FF2B5EF4-FFF2-40B4-BE49-F238E27FC236}">
                <a16:creationId xmlns:a16="http://schemas.microsoft.com/office/drawing/2014/main" id="{EF2529B7-942D-4A99-9BFC-BFC344F4140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ru-RU" dirty="0"/>
              <a:t>Недостаточны</a:t>
            </a:r>
          </a:p>
          <a:p>
            <a:r>
              <a:rPr lang="ru-RU" dirty="0"/>
              <a:t>Избыточны</a:t>
            </a:r>
          </a:p>
          <a:p>
            <a:r>
              <a:rPr lang="ru-RU" dirty="0"/>
              <a:t>Ошибочны</a:t>
            </a:r>
          </a:p>
          <a:p>
            <a:r>
              <a:rPr lang="ru-RU" dirty="0"/>
              <a:t>Противоречивы</a:t>
            </a:r>
          </a:p>
          <a:p>
            <a:r>
              <a:rPr lang="ru-RU" dirty="0"/>
              <a:t>Уродливы</a:t>
            </a:r>
          </a:p>
          <a:p>
            <a:r>
              <a:rPr lang="ru-RU" dirty="0"/>
              <a:t>Обманчивы</a:t>
            </a:r>
          </a:p>
          <a:p>
            <a:r>
              <a:rPr lang="ru-RU" dirty="0"/>
              <a:t>Не понятны</a:t>
            </a:r>
          </a:p>
          <a:p>
            <a:r>
              <a:rPr lang="ru-RU" dirty="0"/>
              <a:t>Медленны</a:t>
            </a:r>
          </a:p>
          <a:p>
            <a:r>
              <a:rPr lang="ru-RU" dirty="0"/>
              <a:t>Сложны в модификации</a:t>
            </a:r>
          </a:p>
          <a:p>
            <a:r>
              <a:rPr lang="ru-RU" dirty="0"/>
              <a:t>Тяжелы при запуске</a:t>
            </a:r>
          </a:p>
          <a:p>
            <a:r>
              <a:rPr lang="ru-RU" dirty="0"/>
              <a:t>Приводят к потере работы</a:t>
            </a:r>
          </a:p>
          <a:p>
            <a:r>
              <a:rPr lang="ru-RU" dirty="0"/>
              <a:t>Вламываются к тебе в дом чтобы убить твою собаку</a:t>
            </a:r>
          </a:p>
        </p:txBody>
      </p:sp>
    </p:spTree>
    <p:extLst>
      <p:ext uri="{BB962C8B-B14F-4D97-AF65-F5344CB8AC3E}">
        <p14:creationId xmlns:p14="http://schemas.microsoft.com/office/powerpoint/2010/main" val="3402943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27BC7700-E612-4DC7-ACDD-5E60D2577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Плохие тесты</a:t>
            </a: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770AC19C-BE19-46BC-A487-DAB2268D4E95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37" r="33427"/>
          <a:stretch/>
        </p:blipFill>
        <p:spPr>
          <a:xfrm>
            <a:off x="7112000" y="0"/>
            <a:ext cx="5080000" cy="6426200"/>
          </a:xfrm>
        </p:spPr>
      </p:pic>
      <p:sp>
        <p:nvSpPr>
          <p:cNvPr id="14" name="Объект 13">
            <a:extLst>
              <a:ext uri="{FF2B5EF4-FFF2-40B4-BE49-F238E27FC236}">
                <a16:creationId xmlns:a16="http://schemas.microsoft.com/office/drawing/2014/main" id="{EF2529B7-942D-4A99-9BFC-BFC344F4140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ru-RU" b="1" dirty="0"/>
              <a:t>Недостаточны – 80%</a:t>
            </a:r>
          </a:p>
          <a:p>
            <a:r>
              <a:rPr lang="ru-RU" dirty="0"/>
              <a:t>Избыточны</a:t>
            </a:r>
          </a:p>
          <a:p>
            <a:r>
              <a:rPr lang="ru-RU" dirty="0"/>
              <a:t>Ошибочны</a:t>
            </a:r>
          </a:p>
          <a:p>
            <a:r>
              <a:rPr lang="ru-RU" dirty="0"/>
              <a:t>Противоречивы</a:t>
            </a:r>
          </a:p>
          <a:p>
            <a:r>
              <a:rPr lang="ru-RU" dirty="0"/>
              <a:t>Уродливы</a:t>
            </a:r>
          </a:p>
          <a:p>
            <a:r>
              <a:rPr lang="ru-RU" dirty="0"/>
              <a:t>Обманчивы</a:t>
            </a:r>
          </a:p>
          <a:p>
            <a:r>
              <a:rPr lang="ru-RU" dirty="0"/>
              <a:t>Не понятны</a:t>
            </a:r>
          </a:p>
          <a:p>
            <a:r>
              <a:rPr lang="ru-RU" dirty="0"/>
              <a:t>Медленны</a:t>
            </a:r>
          </a:p>
          <a:p>
            <a:r>
              <a:rPr lang="ru-RU" dirty="0"/>
              <a:t>Сложны в модификации</a:t>
            </a:r>
          </a:p>
          <a:p>
            <a:r>
              <a:rPr lang="ru-RU" dirty="0"/>
              <a:t>Тяжелы при запуске</a:t>
            </a:r>
          </a:p>
          <a:p>
            <a:r>
              <a:rPr lang="ru-RU" dirty="0"/>
              <a:t>Приводят к потере работы</a:t>
            </a:r>
          </a:p>
          <a:p>
            <a:r>
              <a:rPr lang="ru-RU" dirty="0"/>
              <a:t>Вламываются к тебе в дом чтобы убить твою собаку</a:t>
            </a:r>
          </a:p>
        </p:txBody>
      </p:sp>
    </p:spTree>
    <p:extLst>
      <p:ext uri="{BB962C8B-B14F-4D97-AF65-F5344CB8AC3E}">
        <p14:creationId xmlns:p14="http://schemas.microsoft.com/office/powerpoint/2010/main" val="17661427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2EFF270-9FE3-47B1-9436-40F174C49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План</a:t>
            </a:r>
          </a:p>
        </p:txBody>
      </p:sp>
      <p:graphicFrame>
        <p:nvGraphicFramePr>
          <p:cNvPr id="7" name="Объект 6">
            <a:extLst>
              <a:ext uri="{FF2B5EF4-FFF2-40B4-BE49-F238E27FC236}">
                <a16:creationId xmlns:a16="http://schemas.microsoft.com/office/drawing/2014/main" id="{D67656C8-920C-4518-9290-493B3821B0EF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2934259553"/>
              </p:ext>
            </p:extLst>
          </p:nvPr>
        </p:nvGraphicFramePr>
        <p:xfrm>
          <a:off x="476250" y="1439863"/>
          <a:ext cx="11239500" cy="45291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91340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E94DE7AB-B19E-4308-B4F7-823D73A8846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FD734122-138F-4421-87E8-A5EC04EDD99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99EDB08C-A6DC-4B9F-81B1-2E3FBFEB464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10AFD369-1D72-4CF5-B5F9-FB10AF6DB29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 uiExpand="1">
        <p:bldSub>
          <a:bldDgm bld="one"/>
        </p:bldSub>
      </p:bldGraphic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7">
            <a:extLst>
              <a:ext uri="{FF2B5EF4-FFF2-40B4-BE49-F238E27FC236}">
                <a16:creationId xmlns:a16="http://schemas.microsoft.com/office/drawing/2014/main" id="{00BF3D3B-8B0D-42AF-B1BF-61EFD6BEDB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486" y="304800"/>
            <a:ext cx="11235265" cy="1320800"/>
          </a:xfrm>
        </p:spPr>
        <p:txBody>
          <a:bodyPr/>
          <a:lstStyle/>
          <a:p>
            <a:r>
              <a:rPr lang="en-US" dirty="0"/>
              <a:t>Non-Alcoholic </a:t>
            </a:r>
            <a:br>
              <a:rPr lang="en-US" dirty="0"/>
            </a:br>
            <a:r>
              <a:rPr lang="en-US" dirty="0"/>
              <a:t>Cocktail app</a:t>
            </a:r>
            <a:endParaRPr lang="ru-RU" dirty="0"/>
          </a:p>
        </p:txBody>
      </p:sp>
      <p:graphicFrame>
        <p:nvGraphicFramePr>
          <p:cNvPr id="28" name="Объект 27">
            <a:extLst>
              <a:ext uri="{FF2B5EF4-FFF2-40B4-BE49-F238E27FC236}">
                <a16:creationId xmlns:a16="http://schemas.microsoft.com/office/drawing/2014/main" id="{587ABA3C-2B02-4203-BC7E-97F64BA0904F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1067328106"/>
              </p:ext>
            </p:extLst>
          </p:nvPr>
        </p:nvGraphicFramePr>
        <p:xfrm>
          <a:off x="476250" y="2068513"/>
          <a:ext cx="5314950" cy="39004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BFA52B1E-32B9-41EF-92A4-149671D6E193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56" r="20356"/>
          <a:stretch/>
        </p:blipFill>
        <p:spPr/>
      </p:pic>
    </p:spTree>
    <p:extLst>
      <p:ext uri="{BB962C8B-B14F-4D97-AF65-F5344CB8AC3E}">
        <p14:creationId xmlns:p14="http://schemas.microsoft.com/office/powerpoint/2010/main" val="36362122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2EFF270-9FE3-47B1-9436-40F174C49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План</a:t>
            </a:r>
          </a:p>
        </p:txBody>
      </p:sp>
      <p:graphicFrame>
        <p:nvGraphicFramePr>
          <p:cNvPr id="7" name="Объект 6">
            <a:extLst>
              <a:ext uri="{FF2B5EF4-FFF2-40B4-BE49-F238E27FC236}">
                <a16:creationId xmlns:a16="http://schemas.microsoft.com/office/drawing/2014/main" id="{D67656C8-920C-4518-9290-493B3821B0EF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3434045856"/>
              </p:ext>
            </p:extLst>
          </p:nvPr>
        </p:nvGraphicFramePr>
        <p:xfrm>
          <a:off x="476250" y="1439863"/>
          <a:ext cx="11239500" cy="45291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273527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group of people posing for the camera&#10;&#10;Description automatically generated">
            <a:extLst>
              <a:ext uri="{FF2B5EF4-FFF2-40B4-BE49-F238E27FC236}">
                <a16:creationId xmlns:a16="http://schemas.microsoft.com/office/drawing/2014/main" id="{4E040632-8176-419D-85D6-0B87220EB1D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9476"/>
          <a:stretch/>
        </p:blipFill>
        <p:spPr>
          <a:xfrm>
            <a:off x="0" y="-1"/>
            <a:ext cx="12192000" cy="6449569"/>
          </a:xfrm>
          <a:prstGeom prst="rect">
            <a:avLst/>
          </a:prstGeom>
        </p:spPr>
      </p:pic>
      <p:sp>
        <p:nvSpPr>
          <p:cNvPr id="9" name="Speech Bubble: Oval 8">
            <a:extLst>
              <a:ext uri="{FF2B5EF4-FFF2-40B4-BE49-F238E27FC236}">
                <a16:creationId xmlns:a16="http://schemas.microsoft.com/office/drawing/2014/main" id="{D3674AC9-7206-47B6-80A9-8AC63EBB61A2}"/>
              </a:ext>
            </a:extLst>
          </p:cNvPr>
          <p:cNvSpPr/>
          <p:nvPr/>
        </p:nvSpPr>
        <p:spPr>
          <a:xfrm>
            <a:off x="3763106" y="79130"/>
            <a:ext cx="5723793" cy="2329961"/>
          </a:xfrm>
          <a:prstGeom prst="wedgeEllipseCallout">
            <a:avLst>
              <a:gd name="adj1" fmla="val -50703"/>
              <a:gd name="adj2" fmla="val 6402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400" dirty="0"/>
              <a:t>Зачем вообще проводить </a:t>
            </a:r>
            <a:r>
              <a:rPr lang="en-US" sz="2400" dirty="0"/>
              <a:t>Code Review </a:t>
            </a:r>
            <a:r>
              <a:rPr lang="ru-RU" sz="2400" dirty="0"/>
              <a:t>тестов?</a:t>
            </a:r>
          </a:p>
          <a:p>
            <a:pPr algn="ctr"/>
            <a:r>
              <a:rPr lang="ru-RU" sz="2400" dirty="0"/>
              <a:t>Слава богу хоть их пишут, вдруг спугнете.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2239805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BD43ED-56FE-4F32-A70B-3379550DA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проводится </a:t>
            </a:r>
            <a:r>
              <a:rPr lang="en-US" dirty="0"/>
              <a:t>Code Review</a:t>
            </a:r>
            <a:r>
              <a:rPr lang="ru-RU" dirty="0"/>
              <a:t>?</a:t>
            </a:r>
          </a:p>
        </p:txBody>
      </p:sp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0828472B-2A52-4634-BBF0-AC2A4ADEE343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1763891554"/>
              </p:ext>
            </p:extLst>
          </p:nvPr>
        </p:nvGraphicFramePr>
        <p:xfrm>
          <a:off x="476250" y="1439863"/>
          <a:ext cx="5314950" cy="45291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Объект 4">
            <a:extLst>
              <a:ext uri="{FF2B5EF4-FFF2-40B4-BE49-F238E27FC236}">
                <a16:creationId xmlns:a16="http://schemas.microsoft.com/office/drawing/2014/main" id="{9421F629-24A6-4FB1-B5F1-C42817B34948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Code Review </a:t>
            </a:r>
            <a:r>
              <a:rPr lang="ru-RU" dirty="0"/>
              <a:t>начиная с реализации = </a:t>
            </a:r>
            <a:r>
              <a:rPr lang="en-US" b="1" dirty="0"/>
              <a:t>Reverse Engineering</a:t>
            </a:r>
            <a:endParaRPr lang="ru-RU" b="1" dirty="0"/>
          </a:p>
          <a:p>
            <a:r>
              <a:rPr lang="ru-RU" dirty="0"/>
              <a:t>Сложно понять, </a:t>
            </a:r>
            <a:r>
              <a:rPr lang="ru-RU" b="1" dirty="0"/>
              <a:t>корректно </a:t>
            </a:r>
            <a:r>
              <a:rPr lang="ru-RU" dirty="0"/>
              <a:t>ли решена задача, если не понимаешь саму </a:t>
            </a:r>
            <a:r>
              <a:rPr lang="ru-RU" b="1" dirty="0"/>
              <a:t>задачу</a:t>
            </a:r>
          </a:p>
          <a:p>
            <a:r>
              <a:rPr lang="ru-RU" dirty="0"/>
              <a:t>Отражение требований – задачи в </a:t>
            </a:r>
            <a:r>
              <a:rPr lang="en-US" dirty="0"/>
              <a:t>TFS/JIRA/etc.</a:t>
            </a:r>
            <a:endParaRPr lang="ru-RU" dirty="0"/>
          </a:p>
          <a:p>
            <a:r>
              <a:rPr lang="ru-RU" dirty="0"/>
              <a:t>Спецификация = тесты</a:t>
            </a:r>
          </a:p>
        </p:txBody>
      </p:sp>
      <p:sp>
        <p:nvSpPr>
          <p:cNvPr id="8" name="Молния 7">
            <a:extLst>
              <a:ext uri="{FF2B5EF4-FFF2-40B4-BE49-F238E27FC236}">
                <a16:creationId xmlns:a16="http://schemas.microsoft.com/office/drawing/2014/main" id="{3CA3DE27-3E44-411B-810F-1C6B7BA7C73D}"/>
              </a:ext>
            </a:extLst>
          </p:cNvPr>
          <p:cNvSpPr/>
          <p:nvPr/>
        </p:nvSpPr>
        <p:spPr>
          <a:xfrm>
            <a:off x="476250" y="3657600"/>
            <a:ext cx="1113064" cy="1164771"/>
          </a:xfrm>
          <a:prstGeom prst="lightningBol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Молния 8">
            <a:extLst>
              <a:ext uri="{FF2B5EF4-FFF2-40B4-BE49-F238E27FC236}">
                <a16:creationId xmlns:a16="http://schemas.microsoft.com/office/drawing/2014/main" id="{DA1F5D1E-D3A2-4753-A46B-880C8C7D30B4}"/>
              </a:ext>
            </a:extLst>
          </p:cNvPr>
          <p:cNvSpPr/>
          <p:nvPr/>
        </p:nvSpPr>
        <p:spPr>
          <a:xfrm flipH="1">
            <a:off x="5539468" y="3657600"/>
            <a:ext cx="1113064" cy="1164771"/>
          </a:xfrm>
          <a:prstGeom prst="lightningBol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Молния 9">
            <a:extLst>
              <a:ext uri="{FF2B5EF4-FFF2-40B4-BE49-F238E27FC236}">
                <a16:creationId xmlns:a16="http://schemas.microsoft.com/office/drawing/2014/main" id="{505E9D6F-1A5E-4F8B-BE5A-19402988679A}"/>
              </a:ext>
            </a:extLst>
          </p:cNvPr>
          <p:cNvSpPr/>
          <p:nvPr/>
        </p:nvSpPr>
        <p:spPr>
          <a:xfrm flipH="1" flipV="1">
            <a:off x="5550354" y="5609677"/>
            <a:ext cx="1113064" cy="1164771"/>
          </a:xfrm>
          <a:prstGeom prst="lightningBol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Молния 10">
            <a:extLst>
              <a:ext uri="{FF2B5EF4-FFF2-40B4-BE49-F238E27FC236}">
                <a16:creationId xmlns:a16="http://schemas.microsoft.com/office/drawing/2014/main" id="{2412444E-1B7F-4780-B4FE-67F4AAAD4532}"/>
              </a:ext>
            </a:extLst>
          </p:cNvPr>
          <p:cNvSpPr/>
          <p:nvPr/>
        </p:nvSpPr>
        <p:spPr>
          <a:xfrm flipV="1">
            <a:off x="476248" y="5609677"/>
            <a:ext cx="1113064" cy="1164771"/>
          </a:xfrm>
          <a:prstGeom prst="lightningBol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42013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70DC028-AEA2-48EA-92D2-39CE17C7A3E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580336E-ADD7-4BEA-8F94-B9428016ABD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B66EA53-A96A-4FEC-BE12-1CD73D78310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F95455D-61AF-45DA-81BF-B72A03910E3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568EDD89-D638-491F-8651-206F04F4145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  <p:bldP spid="5" grpId="0" build="p"/>
      <p:bldP spid="8" grpId="0" animBg="1"/>
      <p:bldP spid="9" grpId="0" animBg="1"/>
      <p:bldP spid="10" grpId="0" animBg="1"/>
      <p:bldP spid="1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BD43ED-56FE-4F32-A70B-3379550DA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проводится </a:t>
            </a:r>
            <a:r>
              <a:rPr lang="en-US" dirty="0"/>
              <a:t>Code Review</a:t>
            </a:r>
            <a:r>
              <a:rPr lang="ru-RU" dirty="0"/>
              <a:t>?</a:t>
            </a:r>
          </a:p>
        </p:txBody>
      </p:sp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0828472B-2A52-4634-BBF0-AC2A4ADEE343}"/>
              </a:ext>
            </a:extLst>
          </p:cNvPr>
          <p:cNvGraphicFramePr>
            <a:graphicFrameLocks noGrp="1"/>
          </p:cNvGraphicFramePr>
          <p:nvPr>
            <p:ph sz="quarter" idx="10"/>
            <p:extLst/>
          </p:nvPr>
        </p:nvGraphicFramePr>
        <p:xfrm>
          <a:off x="476250" y="1439863"/>
          <a:ext cx="5314950" cy="45291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Объект 4">
            <a:extLst>
              <a:ext uri="{FF2B5EF4-FFF2-40B4-BE49-F238E27FC236}">
                <a16:creationId xmlns:a16="http://schemas.microsoft.com/office/drawing/2014/main" id="{9421F629-24A6-4FB1-B5F1-C42817B34948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Code Review </a:t>
            </a:r>
            <a:r>
              <a:rPr lang="ru-RU" dirty="0"/>
              <a:t>начиная с реализации = </a:t>
            </a:r>
            <a:r>
              <a:rPr lang="en-US" b="1" dirty="0"/>
              <a:t>Reverse Engineering</a:t>
            </a:r>
            <a:endParaRPr lang="ru-RU" b="1" dirty="0"/>
          </a:p>
          <a:p>
            <a:r>
              <a:rPr lang="ru-RU" dirty="0"/>
              <a:t>Сложно понять, </a:t>
            </a:r>
            <a:r>
              <a:rPr lang="ru-RU" b="1" dirty="0"/>
              <a:t>корректно </a:t>
            </a:r>
            <a:r>
              <a:rPr lang="ru-RU" dirty="0"/>
              <a:t>ли решена задача, если не понимаешь саму </a:t>
            </a:r>
            <a:r>
              <a:rPr lang="ru-RU" b="1" dirty="0"/>
              <a:t>задачу</a:t>
            </a:r>
          </a:p>
          <a:p>
            <a:r>
              <a:rPr lang="ru-RU" dirty="0"/>
              <a:t>Отражение требований – задачи в </a:t>
            </a:r>
            <a:r>
              <a:rPr lang="en-US" dirty="0"/>
              <a:t>TFS/JIRA/etc.</a:t>
            </a:r>
            <a:endParaRPr lang="ru-RU" dirty="0"/>
          </a:p>
          <a:p>
            <a:r>
              <a:rPr lang="ru-RU" dirty="0"/>
              <a:t>Спецификация = тесты</a:t>
            </a:r>
          </a:p>
        </p:txBody>
      </p:sp>
      <p:sp>
        <p:nvSpPr>
          <p:cNvPr id="8" name="Молния 7">
            <a:extLst>
              <a:ext uri="{FF2B5EF4-FFF2-40B4-BE49-F238E27FC236}">
                <a16:creationId xmlns:a16="http://schemas.microsoft.com/office/drawing/2014/main" id="{3CA3DE27-3E44-411B-810F-1C6B7BA7C73D}"/>
              </a:ext>
            </a:extLst>
          </p:cNvPr>
          <p:cNvSpPr/>
          <p:nvPr/>
        </p:nvSpPr>
        <p:spPr>
          <a:xfrm>
            <a:off x="-395968" y="590550"/>
            <a:ext cx="1113064" cy="1164771"/>
          </a:xfrm>
          <a:prstGeom prst="lightningBol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Молния 8">
            <a:extLst>
              <a:ext uri="{FF2B5EF4-FFF2-40B4-BE49-F238E27FC236}">
                <a16:creationId xmlns:a16="http://schemas.microsoft.com/office/drawing/2014/main" id="{DA1F5D1E-D3A2-4753-A46B-880C8C7D30B4}"/>
              </a:ext>
            </a:extLst>
          </p:cNvPr>
          <p:cNvSpPr/>
          <p:nvPr/>
        </p:nvSpPr>
        <p:spPr>
          <a:xfrm flipH="1">
            <a:off x="4667250" y="590550"/>
            <a:ext cx="1113064" cy="1164771"/>
          </a:xfrm>
          <a:prstGeom prst="lightningBol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Молния 9">
            <a:extLst>
              <a:ext uri="{FF2B5EF4-FFF2-40B4-BE49-F238E27FC236}">
                <a16:creationId xmlns:a16="http://schemas.microsoft.com/office/drawing/2014/main" id="{505E9D6F-1A5E-4F8B-BE5A-19402988679A}"/>
              </a:ext>
            </a:extLst>
          </p:cNvPr>
          <p:cNvSpPr/>
          <p:nvPr/>
        </p:nvSpPr>
        <p:spPr>
          <a:xfrm flipH="1" flipV="1">
            <a:off x="4678136" y="2542627"/>
            <a:ext cx="1113064" cy="1164771"/>
          </a:xfrm>
          <a:prstGeom prst="lightningBol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Молния 10">
            <a:extLst>
              <a:ext uri="{FF2B5EF4-FFF2-40B4-BE49-F238E27FC236}">
                <a16:creationId xmlns:a16="http://schemas.microsoft.com/office/drawing/2014/main" id="{2412444E-1B7F-4780-B4FE-67F4AAAD4532}"/>
              </a:ext>
            </a:extLst>
          </p:cNvPr>
          <p:cNvSpPr/>
          <p:nvPr/>
        </p:nvSpPr>
        <p:spPr>
          <a:xfrm flipV="1">
            <a:off x="-395970" y="2542627"/>
            <a:ext cx="1113064" cy="1164771"/>
          </a:xfrm>
          <a:prstGeom prst="lightningBol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525471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BD43ED-56FE-4F32-A70B-3379550DA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проводится </a:t>
            </a:r>
            <a:r>
              <a:rPr lang="en-US" dirty="0"/>
              <a:t>Code Review</a:t>
            </a:r>
            <a:r>
              <a:rPr lang="ru-RU" dirty="0"/>
              <a:t>?</a:t>
            </a:r>
          </a:p>
        </p:txBody>
      </p:sp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0828472B-2A52-4634-BBF0-AC2A4ADEE343}"/>
              </a:ext>
            </a:extLst>
          </p:cNvPr>
          <p:cNvGraphicFramePr>
            <a:graphicFrameLocks noGrp="1"/>
          </p:cNvGraphicFramePr>
          <p:nvPr>
            <p:ph sz="quarter" idx="10"/>
            <p:extLst/>
          </p:nvPr>
        </p:nvGraphicFramePr>
        <p:xfrm>
          <a:off x="476250" y="1439863"/>
          <a:ext cx="5314950" cy="45291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Объект 4">
            <a:extLst>
              <a:ext uri="{FF2B5EF4-FFF2-40B4-BE49-F238E27FC236}">
                <a16:creationId xmlns:a16="http://schemas.microsoft.com/office/drawing/2014/main" id="{9421F629-24A6-4FB1-B5F1-C42817B34948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Code Review </a:t>
            </a:r>
            <a:r>
              <a:rPr lang="ru-RU" dirty="0"/>
              <a:t>начиная с реализации = </a:t>
            </a:r>
            <a:r>
              <a:rPr lang="en-US" b="1" dirty="0"/>
              <a:t>Reverse Engineering</a:t>
            </a:r>
            <a:endParaRPr lang="ru-RU" b="1" dirty="0"/>
          </a:p>
          <a:p>
            <a:r>
              <a:rPr lang="ru-RU" dirty="0"/>
              <a:t>Сложно понять, </a:t>
            </a:r>
            <a:r>
              <a:rPr lang="ru-RU" b="1" dirty="0"/>
              <a:t>корректно </a:t>
            </a:r>
            <a:r>
              <a:rPr lang="ru-RU" dirty="0"/>
              <a:t>ли решена задача, если не понимаешь саму </a:t>
            </a:r>
            <a:r>
              <a:rPr lang="ru-RU" b="1" dirty="0"/>
              <a:t>задачу</a:t>
            </a:r>
          </a:p>
          <a:p>
            <a:r>
              <a:rPr lang="ru-RU" dirty="0"/>
              <a:t>Отражение требований – задачи в </a:t>
            </a:r>
            <a:r>
              <a:rPr lang="en-US" dirty="0"/>
              <a:t>TFS/JIRA/etc.</a:t>
            </a:r>
            <a:endParaRPr lang="ru-RU" dirty="0"/>
          </a:p>
          <a:p>
            <a:r>
              <a:rPr lang="ru-RU" dirty="0"/>
              <a:t>Спецификация = тесты</a:t>
            </a:r>
          </a:p>
        </p:txBody>
      </p:sp>
      <p:sp>
        <p:nvSpPr>
          <p:cNvPr id="8" name="Молния 7">
            <a:extLst>
              <a:ext uri="{FF2B5EF4-FFF2-40B4-BE49-F238E27FC236}">
                <a16:creationId xmlns:a16="http://schemas.microsoft.com/office/drawing/2014/main" id="{3CA3DE27-3E44-411B-810F-1C6B7BA7C73D}"/>
              </a:ext>
            </a:extLst>
          </p:cNvPr>
          <p:cNvSpPr/>
          <p:nvPr/>
        </p:nvSpPr>
        <p:spPr>
          <a:xfrm>
            <a:off x="2" y="2264229"/>
            <a:ext cx="1113064" cy="1164771"/>
          </a:xfrm>
          <a:prstGeom prst="lightningBol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Молния 8">
            <a:extLst>
              <a:ext uri="{FF2B5EF4-FFF2-40B4-BE49-F238E27FC236}">
                <a16:creationId xmlns:a16="http://schemas.microsoft.com/office/drawing/2014/main" id="{DA1F5D1E-D3A2-4753-A46B-880C8C7D30B4}"/>
              </a:ext>
            </a:extLst>
          </p:cNvPr>
          <p:cNvSpPr/>
          <p:nvPr/>
        </p:nvSpPr>
        <p:spPr>
          <a:xfrm flipH="1">
            <a:off x="5063220" y="2264229"/>
            <a:ext cx="1113064" cy="1164771"/>
          </a:xfrm>
          <a:prstGeom prst="lightningBol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Молния 9">
            <a:extLst>
              <a:ext uri="{FF2B5EF4-FFF2-40B4-BE49-F238E27FC236}">
                <a16:creationId xmlns:a16="http://schemas.microsoft.com/office/drawing/2014/main" id="{505E9D6F-1A5E-4F8B-BE5A-19402988679A}"/>
              </a:ext>
            </a:extLst>
          </p:cNvPr>
          <p:cNvSpPr/>
          <p:nvPr/>
        </p:nvSpPr>
        <p:spPr>
          <a:xfrm flipH="1" flipV="1">
            <a:off x="5074106" y="4216306"/>
            <a:ext cx="1113064" cy="1164771"/>
          </a:xfrm>
          <a:prstGeom prst="lightningBol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Молния 10">
            <a:extLst>
              <a:ext uri="{FF2B5EF4-FFF2-40B4-BE49-F238E27FC236}">
                <a16:creationId xmlns:a16="http://schemas.microsoft.com/office/drawing/2014/main" id="{2412444E-1B7F-4780-B4FE-67F4AAAD4532}"/>
              </a:ext>
            </a:extLst>
          </p:cNvPr>
          <p:cNvSpPr/>
          <p:nvPr/>
        </p:nvSpPr>
        <p:spPr>
          <a:xfrm flipV="1">
            <a:off x="0" y="4216306"/>
            <a:ext cx="1113064" cy="1164771"/>
          </a:xfrm>
          <a:prstGeom prst="lightningBol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173716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BD43ED-56FE-4F32-A70B-3379550DA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проводится </a:t>
            </a:r>
            <a:r>
              <a:rPr lang="en-US" dirty="0"/>
              <a:t>Code Review</a:t>
            </a:r>
            <a:r>
              <a:rPr lang="ru-RU" dirty="0"/>
              <a:t>?</a:t>
            </a:r>
          </a:p>
        </p:txBody>
      </p:sp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0828472B-2A52-4634-BBF0-AC2A4ADEE343}"/>
              </a:ext>
            </a:extLst>
          </p:cNvPr>
          <p:cNvGraphicFramePr>
            <a:graphicFrameLocks noGrp="1"/>
          </p:cNvGraphicFramePr>
          <p:nvPr>
            <p:ph sz="quarter" idx="10"/>
            <p:extLst/>
          </p:nvPr>
        </p:nvGraphicFramePr>
        <p:xfrm>
          <a:off x="476250" y="1439863"/>
          <a:ext cx="5314950" cy="45291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Объект 4">
            <a:extLst>
              <a:ext uri="{FF2B5EF4-FFF2-40B4-BE49-F238E27FC236}">
                <a16:creationId xmlns:a16="http://schemas.microsoft.com/office/drawing/2014/main" id="{9421F629-24A6-4FB1-B5F1-C42817B34948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Code Review </a:t>
            </a:r>
            <a:r>
              <a:rPr lang="ru-RU" dirty="0"/>
              <a:t>начиная с реализации = </a:t>
            </a:r>
            <a:r>
              <a:rPr lang="en-US" b="1" dirty="0"/>
              <a:t>Reverse Engineering</a:t>
            </a:r>
            <a:endParaRPr lang="ru-RU" b="1" dirty="0"/>
          </a:p>
          <a:p>
            <a:r>
              <a:rPr lang="ru-RU" dirty="0"/>
              <a:t>Сложно понять, </a:t>
            </a:r>
            <a:r>
              <a:rPr lang="ru-RU" b="1" dirty="0"/>
              <a:t>корректно </a:t>
            </a:r>
            <a:r>
              <a:rPr lang="ru-RU" dirty="0"/>
              <a:t>ли решена задача, если не понимаешь саму </a:t>
            </a:r>
            <a:r>
              <a:rPr lang="ru-RU" b="1" dirty="0"/>
              <a:t>задачу</a:t>
            </a:r>
          </a:p>
          <a:p>
            <a:r>
              <a:rPr lang="ru-RU" dirty="0"/>
              <a:t>Отражение требований – задачи в </a:t>
            </a:r>
            <a:r>
              <a:rPr lang="en-US" dirty="0"/>
              <a:t>TFS/JIRA/etc.</a:t>
            </a:r>
            <a:endParaRPr lang="ru-RU" dirty="0"/>
          </a:p>
          <a:p>
            <a:r>
              <a:rPr lang="ru-RU" dirty="0"/>
              <a:t>Спецификация = тесты</a:t>
            </a:r>
          </a:p>
        </p:txBody>
      </p:sp>
      <p:sp>
        <p:nvSpPr>
          <p:cNvPr id="8" name="Молния 7">
            <a:extLst>
              <a:ext uri="{FF2B5EF4-FFF2-40B4-BE49-F238E27FC236}">
                <a16:creationId xmlns:a16="http://schemas.microsoft.com/office/drawing/2014/main" id="{3CA3DE27-3E44-411B-810F-1C6B7BA7C73D}"/>
              </a:ext>
            </a:extLst>
          </p:cNvPr>
          <p:cNvSpPr/>
          <p:nvPr/>
        </p:nvSpPr>
        <p:spPr>
          <a:xfrm>
            <a:off x="476250" y="3657600"/>
            <a:ext cx="1113064" cy="1164771"/>
          </a:xfrm>
          <a:prstGeom prst="lightningBol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Молния 8">
            <a:extLst>
              <a:ext uri="{FF2B5EF4-FFF2-40B4-BE49-F238E27FC236}">
                <a16:creationId xmlns:a16="http://schemas.microsoft.com/office/drawing/2014/main" id="{DA1F5D1E-D3A2-4753-A46B-880C8C7D30B4}"/>
              </a:ext>
            </a:extLst>
          </p:cNvPr>
          <p:cNvSpPr/>
          <p:nvPr/>
        </p:nvSpPr>
        <p:spPr>
          <a:xfrm flipH="1">
            <a:off x="5539468" y="3657600"/>
            <a:ext cx="1113064" cy="1164771"/>
          </a:xfrm>
          <a:prstGeom prst="lightningBol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Молния 9">
            <a:extLst>
              <a:ext uri="{FF2B5EF4-FFF2-40B4-BE49-F238E27FC236}">
                <a16:creationId xmlns:a16="http://schemas.microsoft.com/office/drawing/2014/main" id="{505E9D6F-1A5E-4F8B-BE5A-19402988679A}"/>
              </a:ext>
            </a:extLst>
          </p:cNvPr>
          <p:cNvSpPr/>
          <p:nvPr/>
        </p:nvSpPr>
        <p:spPr>
          <a:xfrm flipH="1" flipV="1">
            <a:off x="5550354" y="5609677"/>
            <a:ext cx="1113064" cy="1164771"/>
          </a:xfrm>
          <a:prstGeom prst="lightningBol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Молния 10">
            <a:extLst>
              <a:ext uri="{FF2B5EF4-FFF2-40B4-BE49-F238E27FC236}">
                <a16:creationId xmlns:a16="http://schemas.microsoft.com/office/drawing/2014/main" id="{2412444E-1B7F-4780-B4FE-67F4AAAD4532}"/>
              </a:ext>
            </a:extLst>
          </p:cNvPr>
          <p:cNvSpPr/>
          <p:nvPr/>
        </p:nvSpPr>
        <p:spPr>
          <a:xfrm flipV="1">
            <a:off x="476248" y="5609677"/>
            <a:ext cx="1113064" cy="1164771"/>
          </a:xfrm>
          <a:prstGeom prst="lightningBol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456581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7CF0A21-A6DC-421E-B337-A01B19284EB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kugushew@gmail.com</a:t>
            </a:r>
          </a:p>
          <a:p>
            <a:r>
              <a:rPr lang="en-US" dirty="0"/>
              <a:t>www.linkedin.com/in/kugushev/</a:t>
            </a:r>
          </a:p>
          <a:p>
            <a:r>
              <a:rPr lang="en-US" dirty="0"/>
              <a:t>github.com/</a:t>
            </a:r>
            <a:r>
              <a:rPr lang="en-US" dirty="0" err="1"/>
              <a:t>AleksandrKugushev</a:t>
            </a:r>
            <a:endParaRPr lang="en-US" dirty="0"/>
          </a:p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B07682C-7D55-45A2-B7F6-BC06BF72A7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ru-RU" dirty="0"/>
              <a:t>Кугушев Александр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59BB666-8A0A-49DF-ACCA-EC57FDC5D80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Lead Software Engineer </a:t>
            </a:r>
          </a:p>
        </p:txBody>
      </p:sp>
      <p:pic>
        <p:nvPicPr>
          <p:cNvPr id="11" name="Picture Placeholder 10" descr="A picture containing person, man, holding, wall&#10;&#10;Description automatically generated">
            <a:extLst>
              <a:ext uri="{FF2B5EF4-FFF2-40B4-BE49-F238E27FC236}">
                <a16:creationId xmlns:a16="http://schemas.microsoft.com/office/drawing/2014/main" id="{066BF055-B8A6-4F19-94E7-6B7F72B91335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21" r="1662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4816349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9FB1BFD-4A53-45BF-A181-EEBE38AE4D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review</a:t>
            </a:r>
            <a:endParaRPr lang="ru-RU" dirty="0"/>
          </a:p>
        </p:txBody>
      </p:sp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BC5036DF-65D4-4AEF-A60C-A74426727F90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223905062"/>
              </p:ext>
            </p:extLst>
          </p:nvPr>
        </p:nvGraphicFramePr>
        <p:xfrm>
          <a:off x="476250" y="1439863"/>
          <a:ext cx="11239500" cy="45291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594909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547E575-9F43-4F28-B8C6-E359DB0194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Специфика проекта</a:t>
            </a:r>
            <a:r>
              <a:rPr lang="en-US" dirty="0"/>
              <a:t>: convention</a:t>
            </a:r>
            <a:endParaRPr lang="ru-RU" dirty="0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415A987-24C2-47DD-83A5-CF170D40FBB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6253" y="2013527"/>
            <a:ext cx="5314948" cy="3955473"/>
          </a:xfrm>
        </p:spPr>
        <p:txBody>
          <a:bodyPr/>
          <a:lstStyle/>
          <a:p>
            <a:r>
              <a:rPr lang="en-US" dirty="0" err="1"/>
              <a:t>ExecuteTestForRetrievingData</a:t>
            </a:r>
            <a:endParaRPr lang="en-US" dirty="0"/>
          </a:p>
          <a:p>
            <a:r>
              <a:rPr lang="en-US" dirty="0"/>
              <a:t>Test1</a:t>
            </a:r>
          </a:p>
          <a:p>
            <a:r>
              <a:rPr lang="en-US" dirty="0" err="1"/>
              <a:t>Test_Mod</a:t>
            </a:r>
            <a:endParaRPr lang="en-US" dirty="0"/>
          </a:p>
          <a:p>
            <a:endParaRPr lang="en-US" dirty="0"/>
          </a:p>
          <a:p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A3D33A5E-84AF-4AB0-BC1A-8AFFED07177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anchor="ctr"/>
          <a:lstStyle/>
          <a:p>
            <a:r>
              <a:rPr lang="en-US" dirty="0"/>
              <a:t> </a:t>
            </a:r>
            <a:r>
              <a:rPr lang="ru-RU" dirty="0"/>
              <a:t>Не следуют соглашениям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A8162FA6-6A5A-4A3A-B6BC-5D568272E2B5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400799" y="2013527"/>
            <a:ext cx="5324476" cy="3955473"/>
          </a:xfrm>
        </p:spPr>
        <p:txBody>
          <a:bodyPr/>
          <a:lstStyle/>
          <a:p>
            <a:r>
              <a:rPr lang="en-US" dirty="0" err="1"/>
              <a:t>Create_VerifyAddsCocktail_ReturnsId</a:t>
            </a:r>
            <a:endParaRPr lang="en-US" dirty="0"/>
          </a:p>
          <a:p>
            <a:r>
              <a:rPr lang="en-US" dirty="0" err="1"/>
              <a:t>Read_ReturnsFullCocktailInfo</a:t>
            </a:r>
            <a:endParaRPr lang="en-US" dirty="0"/>
          </a:p>
          <a:p>
            <a:r>
              <a:rPr lang="en-US" dirty="0" err="1"/>
              <a:t>Update_VerifyModifiesCocktails</a:t>
            </a:r>
            <a:endParaRPr lang="en-US" dirty="0"/>
          </a:p>
          <a:p>
            <a:r>
              <a:rPr lang="en-US" dirty="0"/>
              <a:t>???</a:t>
            </a:r>
            <a:endParaRPr lang="ru-RU" dirty="0"/>
          </a:p>
          <a:p>
            <a:r>
              <a:rPr lang="en-US" dirty="0" err="1"/>
              <a:t>Delete_VerifyRemovesCocktail</a:t>
            </a:r>
            <a:endParaRPr lang="en-US" dirty="0"/>
          </a:p>
          <a:p>
            <a:endParaRPr lang="ru-RU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DEB84A6B-13B7-4F43-BA57-4694C4B855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anchor="ctr"/>
          <a:lstStyle/>
          <a:p>
            <a:r>
              <a:rPr lang="en-US" dirty="0"/>
              <a:t> </a:t>
            </a:r>
            <a:r>
              <a:rPr lang="ru-RU" dirty="0"/>
              <a:t>Следуют соглашениям</a:t>
            </a:r>
          </a:p>
        </p:txBody>
      </p:sp>
    </p:spTree>
    <p:extLst>
      <p:ext uri="{BB962C8B-B14F-4D97-AF65-F5344CB8AC3E}">
        <p14:creationId xmlns:p14="http://schemas.microsoft.com/office/powerpoint/2010/main" val="2851782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6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3978305C-4442-466D-99C0-F4AA57FF9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Review check list</a:t>
            </a:r>
            <a:endParaRPr lang="ru-RU" dirty="0"/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B2D7D11B-A706-43B8-A9BF-4652B9120AE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ru-RU" dirty="0"/>
              <a:t>Прочитать названия тестов</a:t>
            </a:r>
          </a:p>
        </p:txBody>
      </p:sp>
    </p:spTree>
    <p:extLst>
      <p:ext uri="{BB962C8B-B14F-4D97-AF65-F5344CB8AC3E}">
        <p14:creationId xmlns:p14="http://schemas.microsoft.com/office/powerpoint/2010/main" val="7061006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A556056-C843-43C9-B4F4-2234D8D71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Smells</a:t>
            </a:r>
            <a:endParaRPr lang="ru-RU" dirty="0"/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EA112E55-7701-4816-80F4-CFF634DDD2F1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56" r="20356"/>
          <a:stretch>
            <a:fillRect/>
          </a:stretch>
        </p:blipFill>
        <p:spPr/>
      </p:pic>
      <p:sp>
        <p:nvSpPr>
          <p:cNvPr id="5" name="Текст 4">
            <a:extLst>
              <a:ext uri="{FF2B5EF4-FFF2-40B4-BE49-F238E27FC236}">
                <a16:creationId xmlns:a16="http://schemas.microsoft.com/office/drawing/2014/main" id="{610B68C7-6565-4E71-894F-3B5D67A3698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D07FC15E-3925-45E5-9BF5-14E435EC77A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multiple assert</a:t>
            </a:r>
            <a:endParaRPr lang="ru-RU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22AC7414-7474-4839-A342-37C1E7C9DAC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480ED629-EB42-49AC-B2AF-90BEAEBE27A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23082356-C4C4-4C95-9C22-976D6A8941A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0" name="Текст 9">
            <a:extLst>
              <a:ext uri="{FF2B5EF4-FFF2-40B4-BE49-F238E27FC236}">
                <a16:creationId xmlns:a16="http://schemas.microsoft.com/office/drawing/2014/main" id="{BDFE5CF3-7FD1-4CFD-A35E-D8D4FA2FD99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id="{BC13E9B1-E01B-40CF-BDF4-9D375842915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2" name="Текст 11">
            <a:extLst>
              <a:ext uri="{FF2B5EF4-FFF2-40B4-BE49-F238E27FC236}">
                <a16:creationId xmlns:a16="http://schemas.microsoft.com/office/drawing/2014/main" id="{FDC4E6A7-E735-4AB2-8AD1-1FAA89EB9DF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huge arrange</a:t>
            </a:r>
            <a:endParaRPr lang="ru-RU" dirty="0"/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4B7C1458-B343-4290-9231-E0B13D2D6D0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Calculated assertion</a:t>
            </a:r>
            <a:endParaRPr lang="ru-RU" dirty="0"/>
          </a:p>
        </p:txBody>
      </p:sp>
      <p:sp>
        <p:nvSpPr>
          <p:cNvPr id="14" name="Текст 13">
            <a:extLst>
              <a:ext uri="{FF2B5EF4-FFF2-40B4-BE49-F238E27FC236}">
                <a16:creationId xmlns:a16="http://schemas.microsoft.com/office/drawing/2014/main" id="{1174E132-4500-4F24-806D-A387CAA229E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mock instead of stubs</a:t>
            </a:r>
            <a:endParaRPr lang="ru-RU" dirty="0"/>
          </a:p>
        </p:txBody>
      </p:sp>
      <p:sp>
        <p:nvSpPr>
          <p:cNvPr id="15" name="Текст 14">
            <a:extLst>
              <a:ext uri="{FF2B5EF4-FFF2-40B4-BE49-F238E27FC236}">
                <a16:creationId xmlns:a16="http://schemas.microsoft.com/office/drawing/2014/main" id="{3B9C0112-1B88-4E5D-A9BF-03D2A918B9E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47963" y="4683945"/>
            <a:ext cx="4843237" cy="475488"/>
          </a:xfrm>
        </p:spPr>
        <p:txBody>
          <a:bodyPr/>
          <a:lstStyle/>
          <a:p>
            <a:r>
              <a:rPr lang="en-US" dirty="0"/>
              <a:t>Test toggles</a:t>
            </a:r>
            <a:endParaRPr lang="ru-RU" dirty="0"/>
          </a:p>
        </p:txBody>
      </p:sp>
      <p:sp>
        <p:nvSpPr>
          <p:cNvPr id="16" name="Текст 15">
            <a:extLst>
              <a:ext uri="{FF2B5EF4-FFF2-40B4-BE49-F238E27FC236}">
                <a16:creationId xmlns:a16="http://schemas.microsoft.com/office/drawing/2014/main" id="{BA3D228C-DDBB-47B7-B379-2307BF4C276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…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254603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Заголовок 15">
            <a:extLst>
              <a:ext uri="{FF2B5EF4-FFF2-40B4-BE49-F238E27FC236}">
                <a16:creationId xmlns:a16="http://schemas.microsoft.com/office/drawing/2014/main" id="{07782179-0DD5-4F09-92D3-DB6476926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MULtiple</a:t>
            </a:r>
            <a:r>
              <a:rPr lang="en-US" dirty="0"/>
              <a:t> assert</a:t>
            </a:r>
            <a:endParaRPr lang="ru-RU" dirty="0"/>
          </a:p>
        </p:txBody>
      </p:sp>
      <p:sp>
        <p:nvSpPr>
          <p:cNvPr id="17" name="Объект 16">
            <a:extLst>
              <a:ext uri="{FF2B5EF4-FFF2-40B4-BE49-F238E27FC236}">
                <a16:creationId xmlns:a16="http://schemas.microsoft.com/office/drawing/2014/main" id="{160AFF97-2666-4CBA-BE4B-6D43AD52B13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6250" y="1245369"/>
            <a:ext cx="11239500" cy="4529667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dirty="0">
                <a:solidFill>
                  <a:srgbClr val="267F99"/>
                </a:solidFill>
                <a:latin typeface="Consolas" panose="020B0609020204030204" pitchFamily="49" charset="0"/>
              </a:rPr>
              <a:t>Fact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Mix_Mojito_ReturnsMojito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(){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  // arrange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...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  // act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267F99"/>
                </a:solidFill>
                <a:latin typeface="Consolas" panose="020B0609020204030204" pitchFamily="49" charset="0"/>
              </a:rPr>
              <a:t>  Cocktail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result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service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Mix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"mojito"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out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decimal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?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bestPrice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  // assert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Assert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Equal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"mojito"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result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Name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Assert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Equal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9885A"/>
                </a:solidFill>
                <a:latin typeface="Consolas" panose="020B0609020204030204" pitchFamily="49" charset="0"/>
              </a:rPr>
              <a:t>0.5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result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Size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Assert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Equal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9885A"/>
                </a:solidFill>
                <a:latin typeface="Consolas" panose="020B0609020204030204" pitchFamily="49" charset="0"/>
              </a:rPr>
              <a:t>5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result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PreparationTime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TotalMinutes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Assert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Equal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9885A"/>
                </a:solidFill>
                <a:latin typeface="Consolas" panose="020B0609020204030204" pitchFamily="49" charset="0"/>
              </a:rPr>
              <a:t>5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result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TotalTime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TotalMinutes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Assert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NotNull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result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Instructions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Assert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Equal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9885A"/>
                </a:solidFill>
                <a:latin typeface="Consolas" panose="020B0609020204030204" pitchFamily="49" charset="0"/>
              </a:rPr>
              <a:t>100m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bestPrice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10744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Заголовок 15">
            <a:extLst>
              <a:ext uri="{FF2B5EF4-FFF2-40B4-BE49-F238E27FC236}">
                <a16:creationId xmlns:a16="http://schemas.microsoft.com/office/drawing/2014/main" id="{07782179-0DD5-4F09-92D3-DB6476926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Принцип 5 почему</a:t>
            </a:r>
          </a:p>
        </p:txBody>
      </p:sp>
      <p:sp>
        <p:nvSpPr>
          <p:cNvPr id="17" name="Объект 16">
            <a:extLst>
              <a:ext uri="{FF2B5EF4-FFF2-40B4-BE49-F238E27FC236}">
                <a16:creationId xmlns:a16="http://schemas.microsoft.com/office/drawing/2014/main" id="{160AFF97-2666-4CBA-BE4B-6D43AD52B13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6250" y="1245369"/>
            <a:ext cx="11239500" cy="4529667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dirty="0">
                <a:solidFill>
                  <a:srgbClr val="267F99"/>
                </a:solidFill>
                <a:latin typeface="Consolas" panose="020B0609020204030204" pitchFamily="49" charset="0"/>
              </a:rPr>
              <a:t>Fact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Mix_Mojito_ReturnsMojito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(){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  // arrange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...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  // act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267F99"/>
                </a:solidFill>
                <a:latin typeface="Consolas" panose="020B0609020204030204" pitchFamily="49" charset="0"/>
              </a:rPr>
              <a:t>  Cocktail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result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service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Mix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"mojito"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out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decimal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?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bestPrice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  // assert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Assert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Equal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"mojito"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result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Name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Assert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Equal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9885A"/>
                </a:solidFill>
                <a:latin typeface="Consolas" panose="020B0609020204030204" pitchFamily="49" charset="0"/>
              </a:rPr>
              <a:t>0.5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result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Size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Assert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Equal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9885A"/>
                </a:solidFill>
                <a:latin typeface="Consolas" panose="020B0609020204030204" pitchFamily="49" charset="0"/>
              </a:rPr>
              <a:t>5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result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PreparationTime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TotalMinutes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Assert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Equal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9885A"/>
                </a:solidFill>
                <a:latin typeface="Consolas" panose="020B0609020204030204" pitchFamily="49" charset="0"/>
              </a:rPr>
              <a:t>5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result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TotalTime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TotalMinutes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Assert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NotNull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result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Instructions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Assert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Equal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9885A"/>
                </a:solidFill>
                <a:latin typeface="Consolas" panose="020B0609020204030204" pitchFamily="49" charset="0"/>
              </a:rPr>
              <a:t>100m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bestPrice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ru-RU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EFCF396-1BE3-4C64-A3BD-D29C8A81EA74}"/>
              </a:ext>
            </a:extLst>
          </p:cNvPr>
          <p:cNvSpPr txBox="1"/>
          <p:nvPr/>
        </p:nvSpPr>
        <p:spPr>
          <a:xfrm>
            <a:off x="3243943" y="1245369"/>
            <a:ext cx="8471807" cy="501675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ru-RU" sz="3200" dirty="0"/>
              <a:t>Почему</a:t>
            </a:r>
            <a:r>
              <a:rPr lang="en-US" sz="3200" dirty="0"/>
              <a:t> 6 Assert?</a:t>
            </a:r>
          </a:p>
          <a:p>
            <a:r>
              <a:rPr lang="ru-RU" sz="3200" dirty="0"/>
              <a:t>Проверяются все параметры объекта</a:t>
            </a:r>
          </a:p>
          <a:p>
            <a:r>
              <a:rPr lang="ru-RU" sz="3200" dirty="0"/>
              <a:t>Почему </a:t>
            </a:r>
            <a:r>
              <a:rPr lang="en-US" sz="3200" dirty="0"/>
              <a:t>Best Price </a:t>
            </a:r>
            <a:r>
              <a:rPr lang="ru-RU" sz="3200" dirty="0"/>
              <a:t>относится к параметрам объекта?</a:t>
            </a:r>
          </a:p>
          <a:p>
            <a:r>
              <a:rPr lang="ru-RU" sz="3200" dirty="0"/>
              <a:t>Потому что в данном тесте они определяют один и тот же объект.</a:t>
            </a:r>
          </a:p>
          <a:p>
            <a:r>
              <a:rPr lang="ru-RU" sz="3200" dirty="0"/>
              <a:t>Почему в данном тесте так происходит?</a:t>
            </a:r>
          </a:p>
          <a:p>
            <a:r>
              <a:rPr lang="ru-RU" sz="3200" dirty="0"/>
              <a:t>Потому </a:t>
            </a:r>
            <a:r>
              <a:rPr lang="en-US" sz="3200" dirty="0"/>
              <a:t>best price </a:t>
            </a:r>
            <a:r>
              <a:rPr lang="ru-RU" sz="3200" dirty="0"/>
              <a:t>определили в </a:t>
            </a:r>
            <a:r>
              <a:rPr lang="en-US" sz="3200" dirty="0"/>
              <a:t>arrange</a:t>
            </a:r>
          </a:p>
          <a:p>
            <a:r>
              <a:rPr lang="ru-RU" sz="3200" dirty="0"/>
              <a:t>Почему бы не вынести </a:t>
            </a:r>
            <a:r>
              <a:rPr lang="en-US" sz="3200" dirty="0"/>
              <a:t>best price </a:t>
            </a:r>
            <a:r>
              <a:rPr lang="ru-RU" sz="3200" dirty="0"/>
              <a:t>отдельно?</a:t>
            </a:r>
          </a:p>
          <a:p>
            <a:r>
              <a:rPr lang="ru-RU" sz="3200" dirty="0"/>
              <a:t>Тогда и </a:t>
            </a:r>
            <a:r>
              <a:rPr lang="en-US" sz="3200" dirty="0"/>
              <a:t>arrange</a:t>
            </a:r>
            <a:r>
              <a:rPr lang="ru-RU" sz="3200" dirty="0"/>
              <a:t> можно сократить!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428355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Заголовок 15">
            <a:extLst>
              <a:ext uri="{FF2B5EF4-FFF2-40B4-BE49-F238E27FC236}">
                <a16:creationId xmlns:a16="http://schemas.microsoft.com/office/drawing/2014/main" id="{07782179-0DD5-4F09-92D3-DB6476926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MULtiple</a:t>
            </a:r>
            <a:r>
              <a:rPr lang="en-US" dirty="0"/>
              <a:t> assert</a:t>
            </a:r>
            <a:endParaRPr lang="ru-RU" dirty="0"/>
          </a:p>
        </p:txBody>
      </p:sp>
      <p:sp>
        <p:nvSpPr>
          <p:cNvPr id="17" name="Объект 16">
            <a:extLst>
              <a:ext uri="{FF2B5EF4-FFF2-40B4-BE49-F238E27FC236}">
                <a16:creationId xmlns:a16="http://schemas.microsoft.com/office/drawing/2014/main" id="{160AFF97-2666-4CBA-BE4B-6D43AD52B13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6250" y="1245369"/>
            <a:ext cx="11239500" cy="4529667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dirty="0">
                <a:solidFill>
                  <a:srgbClr val="267F99"/>
                </a:solidFill>
                <a:latin typeface="Consolas" panose="020B0609020204030204" pitchFamily="49" charset="0"/>
              </a:rPr>
              <a:t>Fact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Mix_Mojito_ReturnsMojito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(){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  // arrange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...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  // act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267F99"/>
                </a:solidFill>
                <a:latin typeface="Consolas" panose="020B0609020204030204" pitchFamily="49" charset="0"/>
              </a:rPr>
              <a:t>  Cocktail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result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service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Mix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"mojito"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out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decimal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?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bestPrice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  // assert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Assert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Equal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"mojito"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result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Name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Assert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Equal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9885A"/>
                </a:solidFill>
                <a:latin typeface="Consolas" panose="020B0609020204030204" pitchFamily="49" charset="0"/>
              </a:rPr>
              <a:t>0.5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result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Size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Assert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Equal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9885A"/>
                </a:solidFill>
                <a:latin typeface="Consolas" panose="020B0609020204030204" pitchFamily="49" charset="0"/>
              </a:rPr>
              <a:t>5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result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PreparationTime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TotalMinutes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Assert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Equal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9885A"/>
                </a:solidFill>
                <a:latin typeface="Consolas" panose="020B0609020204030204" pitchFamily="49" charset="0"/>
              </a:rPr>
              <a:t>5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result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TotalTime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TotalMinutes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Assert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NotNull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result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Instructions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Assert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Equal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9885A"/>
                </a:solidFill>
                <a:latin typeface="Consolas" panose="020B0609020204030204" pitchFamily="49" charset="0"/>
              </a:rPr>
              <a:t>100m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bestPrice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295622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Заголовок 15">
            <a:extLst>
              <a:ext uri="{FF2B5EF4-FFF2-40B4-BE49-F238E27FC236}">
                <a16:creationId xmlns:a16="http://schemas.microsoft.com/office/drawing/2014/main" id="{07782179-0DD5-4F09-92D3-DB6476926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MULtiple</a:t>
            </a:r>
            <a:r>
              <a:rPr lang="en-US" dirty="0"/>
              <a:t> assert</a:t>
            </a:r>
            <a:endParaRPr lang="ru-RU" dirty="0"/>
          </a:p>
        </p:txBody>
      </p:sp>
      <p:sp>
        <p:nvSpPr>
          <p:cNvPr id="17" name="Объект 16">
            <a:extLst>
              <a:ext uri="{FF2B5EF4-FFF2-40B4-BE49-F238E27FC236}">
                <a16:creationId xmlns:a16="http://schemas.microsoft.com/office/drawing/2014/main" id="{160AFF97-2666-4CBA-BE4B-6D43AD52B13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6250" y="1245369"/>
            <a:ext cx="11239500" cy="4529667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Mix_Mojito_ReturnsMojito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(){</a:t>
            </a:r>
          </a:p>
          <a:p>
            <a:pPr marL="0" indent="0">
              <a:buNone/>
            </a:pP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// arrange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dirty="0">
                <a:solidFill>
                  <a:srgbClr val="0000FF"/>
                </a:solidFill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service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dirty="0" err="1">
                <a:solidFill>
                  <a:srgbClr val="267F99"/>
                </a:solidFill>
                <a:latin typeface="Consolas" panose="020B0609020204030204" pitchFamily="49" charset="0"/>
              </a:rPr>
              <a:t>CocktailService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Substitute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For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267F99"/>
                </a:solidFill>
                <a:latin typeface="Consolas" panose="020B0609020204030204" pitchFamily="49" charset="0"/>
              </a:rPr>
              <a:t>IBarsProvider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&gt;());</a:t>
            </a:r>
          </a:p>
          <a:p>
            <a:pPr marL="0" indent="0">
              <a:buNone/>
            </a:pP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// act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dirty="0">
                <a:solidFill>
                  <a:srgbClr val="267F99"/>
                </a:solidFill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267F99"/>
                </a:solidFill>
                <a:latin typeface="Consolas" panose="020B0609020204030204" pitchFamily="49" charset="0"/>
              </a:rPr>
              <a:t>Cocktail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result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service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Mix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"mojito"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out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9885A"/>
                </a:solidFill>
                <a:latin typeface="Consolas" panose="020B0609020204030204" pitchFamily="49" charset="0"/>
              </a:rPr>
              <a:t>_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// assert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dirty="0">
                <a:solidFill>
                  <a:srgbClr val="001080"/>
                </a:solidFill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Assert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Equal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"mojito"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result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Name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ru-RU" dirty="0">
                <a:solidFill>
                  <a:srgbClr val="001080"/>
                </a:solidFill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Assert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Equal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9885A"/>
                </a:solidFill>
                <a:latin typeface="Consolas" panose="020B0609020204030204" pitchFamily="49" charset="0"/>
              </a:rPr>
              <a:t>0.5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result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Size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ru-RU" dirty="0">
                <a:solidFill>
                  <a:srgbClr val="001080"/>
                </a:solidFill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Assert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Equal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9885A"/>
                </a:solidFill>
                <a:latin typeface="Consolas" panose="020B0609020204030204" pitchFamily="49" charset="0"/>
              </a:rPr>
              <a:t>5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result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PreparationTime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TotalMinutes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ru-RU" dirty="0">
                <a:solidFill>
                  <a:srgbClr val="001080"/>
                </a:solidFill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Assert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Equal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9885A"/>
                </a:solidFill>
                <a:latin typeface="Consolas" panose="020B0609020204030204" pitchFamily="49" charset="0"/>
              </a:rPr>
              <a:t>5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result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TotalTime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TotalMinutes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ru-RU" dirty="0">
                <a:solidFill>
                  <a:srgbClr val="001080"/>
                </a:solidFill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Assert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NotNull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result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Instructions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5262146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3978305C-4442-466D-99C0-F4AA57FF9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Review check list</a:t>
            </a:r>
            <a:endParaRPr lang="ru-RU" dirty="0"/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B2D7D11B-A706-43B8-A9BF-4652B9120AE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ru-RU" dirty="0"/>
              <a:t>Прочитать названия тестов</a:t>
            </a:r>
          </a:p>
          <a:p>
            <a:r>
              <a:rPr lang="en-US" dirty="0"/>
              <a:t>Code Smells</a:t>
            </a:r>
          </a:p>
          <a:p>
            <a:pPr lvl="1"/>
            <a:r>
              <a:rPr lang="en-US" dirty="0"/>
              <a:t>Multiple Assert</a:t>
            </a:r>
          </a:p>
          <a:p>
            <a:pPr lvl="1"/>
            <a:r>
              <a:rPr lang="en-US" dirty="0"/>
              <a:t>Huge Arrange</a:t>
            </a:r>
          </a:p>
          <a:p>
            <a:pPr lvl="1"/>
            <a:r>
              <a:rPr lang="en-US" dirty="0"/>
              <a:t>Calculated Assert</a:t>
            </a:r>
          </a:p>
          <a:p>
            <a:pPr lvl="1"/>
            <a:r>
              <a:rPr lang="en-US" dirty="0"/>
              <a:t>Mocks</a:t>
            </a:r>
          </a:p>
          <a:p>
            <a:pPr lvl="1"/>
            <a:r>
              <a:rPr lang="en-US" dirty="0"/>
              <a:t>Test Toggles</a:t>
            </a:r>
          </a:p>
          <a:p>
            <a:pPr lvl="1"/>
            <a:r>
              <a:rPr lang="en-US" dirty="0"/>
              <a:t>…</a:t>
            </a:r>
            <a:endParaRPr lang="ru-RU" dirty="0"/>
          </a:p>
          <a:p>
            <a:r>
              <a:rPr lang="en-US" b="1" dirty="0"/>
              <a:t>Code Smells != </a:t>
            </a:r>
            <a:r>
              <a:rPr lang="ru-RU" b="1" dirty="0"/>
              <a:t>ошибка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371212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D6B61C99-BCE4-411B-9B3E-27069B65F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Личный опыт</a:t>
            </a:r>
            <a:br>
              <a:rPr lang="ru-RU" dirty="0"/>
            </a:br>
            <a:r>
              <a:rPr lang="ru-RU" dirty="0"/>
              <a:t>у каждого свой</a:t>
            </a:r>
          </a:p>
        </p:txBody>
      </p:sp>
    </p:spTree>
    <p:extLst>
      <p:ext uri="{BB962C8B-B14F-4D97-AF65-F5344CB8AC3E}">
        <p14:creationId xmlns:p14="http://schemas.microsoft.com/office/powerpoint/2010/main" val="12357079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7B96C5B-AED2-4F10-AB46-96FCEEAF0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Подкаст </a:t>
            </a:r>
            <a:r>
              <a:rPr lang="en-US" dirty="0"/>
              <a:t>Dotnet &amp; More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840333C-E848-415C-9CB1-F245A21BB82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F2AB6B5-2B1E-45FF-B85A-9A40839C42F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dotnetmore.ru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B0D96C2-5CDF-4E52-B779-15EE6CD340F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342845F-FAFB-4E48-9E9B-F349ADEE038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D6F40F5-F2C3-4FC7-8156-BD2CE5B2633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B65D3A4-0C65-4A16-A9C3-7E0DB1A9EED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BA82400-9719-45BC-B620-AF62C78BC48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CDFA593A-B530-4817-83C7-828DE4C4367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47963" y="2263477"/>
            <a:ext cx="6506937" cy="475488"/>
          </a:xfrm>
        </p:spPr>
        <p:txBody>
          <a:bodyPr/>
          <a:lstStyle/>
          <a:p>
            <a:r>
              <a:rPr lang="en-US" dirty="0" err="1"/>
              <a:t>Rss</a:t>
            </a:r>
            <a:r>
              <a:rPr lang="en-US" dirty="0"/>
              <a:t>:</a:t>
            </a:r>
            <a:r>
              <a:rPr lang="ru-RU" dirty="0"/>
              <a:t> </a:t>
            </a:r>
            <a:r>
              <a:rPr lang="en-US" dirty="0"/>
              <a:t>dotnetmore.ru/feed/podcast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95746B0E-8844-453C-B708-031CC957000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47963" y="3070300"/>
            <a:ext cx="6392637" cy="475488"/>
          </a:xfrm>
        </p:spPr>
        <p:txBody>
          <a:bodyPr/>
          <a:lstStyle/>
          <a:p>
            <a:r>
              <a:rPr lang="en-US" dirty="0"/>
              <a:t>vk.com/</a:t>
            </a:r>
            <a:r>
              <a:rPr lang="en-US" dirty="0" err="1"/>
              <a:t>dotnetmore</a:t>
            </a:r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0D999DB1-D6A1-4F52-8FF2-8FBFB86446E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twitter.com/</a:t>
            </a:r>
            <a:r>
              <a:rPr lang="en-US" dirty="0" err="1"/>
              <a:t>dotnetmore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D74F278-F042-4511-957C-0449418FCC3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t.me/</a:t>
            </a:r>
            <a:r>
              <a:rPr lang="en-US" dirty="0" err="1"/>
              <a:t>dotnetmore</a:t>
            </a:r>
            <a:endParaRPr lang="en-US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7443372F-5FE3-468B-82A7-8EA4D4E9A58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t.me/</a:t>
            </a:r>
            <a:r>
              <a:rPr lang="en-US" dirty="0" err="1"/>
              <a:t>dotnetmore_chat</a:t>
            </a:r>
            <a:endParaRPr lang="en-US" dirty="0"/>
          </a:p>
        </p:txBody>
      </p:sp>
      <p:pic>
        <p:nvPicPr>
          <p:cNvPr id="29" name="Picture Placeholder 28" descr="A close up of a sign&#10;&#10;Description automatically generated">
            <a:extLst>
              <a:ext uri="{FF2B5EF4-FFF2-40B4-BE49-F238E27FC236}">
                <a16:creationId xmlns:a16="http://schemas.microsoft.com/office/drawing/2014/main" id="{BBD5AD9B-A18E-437F-B789-9E0BC6A7CD99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74" r="1047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7349316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3978305C-4442-466D-99C0-F4AA57FF9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Review check list</a:t>
            </a:r>
            <a:endParaRPr lang="ru-RU" dirty="0"/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B2D7D11B-A706-43B8-A9BF-4652B9120AE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ru-RU" dirty="0"/>
              <a:t>Прочитать названия тестов</a:t>
            </a:r>
          </a:p>
          <a:p>
            <a:r>
              <a:rPr lang="en-US" dirty="0"/>
              <a:t>Code Smells</a:t>
            </a:r>
          </a:p>
          <a:p>
            <a:pPr lvl="1"/>
            <a:r>
              <a:rPr lang="en-US" dirty="0"/>
              <a:t>Multiple Assert</a:t>
            </a:r>
          </a:p>
          <a:p>
            <a:pPr lvl="1"/>
            <a:r>
              <a:rPr lang="en-US" dirty="0"/>
              <a:t>Huge Arrange</a:t>
            </a:r>
          </a:p>
          <a:p>
            <a:pPr lvl="1"/>
            <a:r>
              <a:rPr lang="en-US" dirty="0"/>
              <a:t>Calculated Assert</a:t>
            </a:r>
          </a:p>
          <a:p>
            <a:pPr lvl="1"/>
            <a:r>
              <a:rPr lang="en-US" dirty="0"/>
              <a:t>Mocks</a:t>
            </a:r>
          </a:p>
          <a:p>
            <a:pPr lvl="1"/>
            <a:r>
              <a:rPr lang="en-US" dirty="0"/>
              <a:t>Test Toggles</a:t>
            </a:r>
          </a:p>
          <a:p>
            <a:pPr lvl="1"/>
            <a:r>
              <a:rPr lang="en-US" dirty="0"/>
              <a:t>…</a:t>
            </a:r>
            <a:endParaRPr lang="ru-RU" dirty="0"/>
          </a:p>
          <a:p>
            <a:r>
              <a:rPr lang="en-US" b="1" dirty="0"/>
              <a:t>Code Smells != </a:t>
            </a:r>
            <a:r>
              <a:rPr lang="ru-RU" b="1" dirty="0"/>
              <a:t>ошибка</a:t>
            </a:r>
          </a:p>
          <a:p>
            <a:r>
              <a:rPr lang="en-US" i="1" dirty="0" err="1"/>
              <a:t>todo</a:t>
            </a:r>
            <a:r>
              <a:rPr lang="en-US" i="1" dirty="0"/>
              <a:t>:</a:t>
            </a:r>
            <a:r>
              <a:rPr lang="en-US" dirty="0"/>
              <a:t> </a:t>
            </a:r>
            <a:r>
              <a:rPr lang="ru-RU" dirty="0"/>
              <a:t>добавьте что-нибудь от себя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65573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2EFF270-9FE3-47B1-9436-40F174C49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План</a:t>
            </a:r>
          </a:p>
        </p:txBody>
      </p:sp>
      <p:graphicFrame>
        <p:nvGraphicFramePr>
          <p:cNvPr id="7" name="Объект 6">
            <a:extLst>
              <a:ext uri="{FF2B5EF4-FFF2-40B4-BE49-F238E27FC236}">
                <a16:creationId xmlns:a16="http://schemas.microsoft.com/office/drawing/2014/main" id="{D67656C8-920C-4518-9290-493B3821B0EF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3473560909"/>
              </p:ext>
            </p:extLst>
          </p:nvPr>
        </p:nvGraphicFramePr>
        <p:xfrm>
          <a:off x="476250" y="1439863"/>
          <a:ext cx="11239500" cy="45291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971465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6A3701A-3E92-48C2-A312-3BC471F7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Analyzers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E18DE75-8E14-4ECE-BCCB-84586FC6ECF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ru-RU" dirty="0"/>
              <a:t>Встроенные в </a:t>
            </a:r>
            <a:r>
              <a:rPr lang="en-US" dirty="0"/>
              <a:t>Visual Studio/</a:t>
            </a:r>
            <a:r>
              <a:rPr lang="en-US" dirty="0" err="1"/>
              <a:t>Resharper</a:t>
            </a:r>
            <a:r>
              <a:rPr lang="en-US" dirty="0"/>
              <a:t>/Rider</a:t>
            </a:r>
          </a:p>
          <a:p>
            <a:r>
              <a:rPr lang="en-US" dirty="0"/>
              <a:t>Standalone</a:t>
            </a:r>
          </a:p>
          <a:p>
            <a:pPr lvl="1"/>
            <a:r>
              <a:rPr lang="en-US" dirty="0" err="1"/>
              <a:t>SonarAnalyzer</a:t>
            </a:r>
            <a:endParaRPr lang="en-US" dirty="0"/>
          </a:p>
          <a:p>
            <a:pPr lvl="1"/>
            <a:r>
              <a:rPr lang="en-US" dirty="0" err="1"/>
              <a:t>CodeCracker</a:t>
            </a:r>
            <a:endParaRPr lang="en-US" dirty="0"/>
          </a:p>
          <a:p>
            <a:r>
              <a:rPr lang="ru-RU" dirty="0"/>
              <a:t>Специфичные для библиотеки</a:t>
            </a:r>
          </a:p>
          <a:p>
            <a:pPr lvl="1"/>
            <a:r>
              <a:rPr lang="en-US" dirty="0" err="1"/>
              <a:t>nUnit.Analyzers</a:t>
            </a:r>
            <a:endParaRPr lang="en-US" dirty="0"/>
          </a:p>
          <a:p>
            <a:pPr lvl="1"/>
            <a:r>
              <a:rPr lang="en-US" dirty="0" err="1"/>
              <a:t>xUnit.Analyzers</a:t>
            </a:r>
            <a:endParaRPr lang="en-US" dirty="0"/>
          </a:p>
          <a:p>
            <a:pPr lvl="1"/>
            <a:r>
              <a:rPr lang="en-US" dirty="0"/>
              <a:t>…</a:t>
            </a:r>
          </a:p>
          <a:p>
            <a:pPr lvl="1"/>
            <a:endParaRPr lang="en-US" dirty="0"/>
          </a:p>
          <a:p>
            <a:pPr lvl="1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96806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797FEC52-A496-4F83-91A8-180724639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xunit1011</a:t>
            </a:r>
            <a:endParaRPr lang="ru-RU" dirty="0"/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A5F58C30-21E0-4C22-AA96-C4D675D4FAEE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476248" y="1439333"/>
            <a:ext cx="5314950" cy="1635938"/>
          </a:xfrm>
          <a:prstGeom prst="rect">
            <a:avLst/>
          </a:prstGeom>
        </p:spPr>
      </p:pic>
      <p:sp>
        <p:nvSpPr>
          <p:cNvPr id="6" name="Объект 5">
            <a:extLst>
              <a:ext uri="{FF2B5EF4-FFF2-40B4-BE49-F238E27FC236}">
                <a16:creationId xmlns:a16="http://schemas.microsoft.com/office/drawing/2014/main" id="{C6644626-ED62-4058-877C-6C49028897E3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There is no matching method parameter for value: 3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362541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FEC3AADF-1902-405E-9D7A-0FD3B7C4E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 что если у меня и так </a:t>
            </a:r>
            <a:br>
              <a:rPr lang="ru-RU" dirty="0"/>
            </a:br>
            <a:r>
              <a:rPr lang="ru-RU" dirty="0"/>
              <a:t>куча </a:t>
            </a:r>
            <a:r>
              <a:rPr lang="en-US" dirty="0"/>
              <a:t>Warnings </a:t>
            </a:r>
            <a:r>
              <a:rPr lang="ru-RU" dirty="0"/>
              <a:t>в приложении?</a:t>
            </a:r>
          </a:p>
        </p:txBody>
      </p:sp>
    </p:spTree>
    <p:extLst>
      <p:ext uri="{BB962C8B-B14F-4D97-AF65-F5344CB8AC3E}">
        <p14:creationId xmlns:p14="http://schemas.microsoft.com/office/powerpoint/2010/main" val="42590973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2419A91D-2926-470D-9D69-3E1D570E9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Повышаем </a:t>
            </a:r>
            <a:r>
              <a:rPr lang="en-US" dirty="0"/>
              <a:t>Severity </a:t>
            </a:r>
            <a:endParaRPr lang="ru-RU" dirty="0"/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2B508381-FC10-4E91-B048-36E505F43A05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340807" y="1047390"/>
            <a:ext cx="7510386" cy="5287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7929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2EFF270-9FE3-47B1-9436-40F174C49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План</a:t>
            </a:r>
          </a:p>
        </p:txBody>
      </p:sp>
      <p:graphicFrame>
        <p:nvGraphicFramePr>
          <p:cNvPr id="7" name="Объект 6">
            <a:extLst>
              <a:ext uri="{FF2B5EF4-FFF2-40B4-BE49-F238E27FC236}">
                <a16:creationId xmlns:a16="http://schemas.microsoft.com/office/drawing/2014/main" id="{D67656C8-920C-4518-9290-493B3821B0EF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2591151087"/>
              </p:ext>
            </p:extLst>
          </p:nvPr>
        </p:nvGraphicFramePr>
        <p:xfrm>
          <a:off x="476250" y="1439863"/>
          <a:ext cx="11239500" cy="45291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574714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74979-6342-4FB1-AEB0-8F459B5419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Coverage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4FBA5F3-C876-4CE8-9A9F-91887EDAC7EB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476250" y="1014575"/>
            <a:ext cx="7160226" cy="531643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1D228B09-D9F2-4EE6-B4F2-925B64E06694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3"/>
          <a:stretch>
            <a:fillRect/>
          </a:stretch>
        </p:blipFill>
        <p:spPr>
          <a:xfrm>
            <a:off x="8303761" y="1014575"/>
            <a:ext cx="3411989" cy="377755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D595D2A-4F51-4920-A928-29E01918615F}"/>
              </a:ext>
            </a:extLst>
          </p:cNvPr>
          <p:cNvSpPr txBox="1"/>
          <p:nvPr/>
        </p:nvSpPr>
        <p:spPr>
          <a:xfrm>
            <a:off x="1594022" y="1791730"/>
            <a:ext cx="6190735" cy="310854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/>
              <a:t>А что если у меня 2 выражения в одной строчке?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/>
              <a:t>Зеленое = хорошо, красное = плохо. Всегда ли?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/>
              <a:t>Что означают все эти числа справа?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/>
              <a:t>Что на основе этого можно понять?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642909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91493B55-0D34-44AA-A614-050D36A9C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</a:t>
            </a:r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2A24A15D-1FD9-4EB2-BF89-F43498B5AFA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Visual Studio Enterprise</a:t>
            </a:r>
          </a:p>
          <a:p>
            <a:r>
              <a:rPr lang="en-US" dirty="0" err="1"/>
              <a:t>dotCover</a:t>
            </a:r>
            <a:endParaRPr lang="en-US" dirty="0"/>
          </a:p>
          <a:p>
            <a:r>
              <a:rPr lang="en-US" dirty="0" err="1"/>
              <a:t>NCover</a:t>
            </a:r>
            <a:endParaRPr lang="en-US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9F77DF44-BB3C-4154-BA61-D80A74C793D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dirty="0"/>
              <a:t>платные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999111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38AF8-ACD0-4813-AF63-E426F43986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1C2DBB-A8BA-4766-8F9A-97919BD5291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err="1"/>
              <a:t>OpenCover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https://github.com/OpenCover/opencover</a:t>
            </a:r>
            <a:endParaRPr lang="en-US" dirty="0"/>
          </a:p>
          <a:p>
            <a:r>
              <a:rPr lang="en-US" dirty="0"/>
              <a:t>Coverlet: </a:t>
            </a:r>
            <a:r>
              <a:rPr lang="en-US" dirty="0">
                <a:hlinkClick r:id="rId3"/>
              </a:rPr>
              <a:t>https://github.com/tonerdo/coverlet</a:t>
            </a:r>
            <a:endParaRPr lang="en-US" dirty="0"/>
          </a:p>
          <a:p>
            <a:r>
              <a:rPr lang="en-US" dirty="0" err="1"/>
              <a:t>AxoCover</a:t>
            </a:r>
            <a:r>
              <a:rPr lang="en-US" dirty="0"/>
              <a:t>: </a:t>
            </a:r>
            <a:r>
              <a:rPr lang="en-US" dirty="0">
                <a:hlinkClick r:id="rId4"/>
              </a:rPr>
              <a:t>https://marketplace.visualstudio.com/items?itemName=axodox1.AxoCover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550A57-C297-468F-995D-6B7DB98FA99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dirty="0"/>
              <a:t>бесплатные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44202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7B96C5B-AED2-4F10-AB46-96FCEEAF0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Подкаст </a:t>
            </a:r>
            <a:r>
              <a:rPr lang="en-US" dirty="0"/>
              <a:t>Dotnet &amp; More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840333C-E848-415C-9CB1-F245A21BB82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F2AB6B5-2B1E-45FF-B85A-9A40839C42F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dotnetmore.ru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B0D96C2-5CDF-4E52-B779-15EE6CD340F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342845F-FAFB-4E48-9E9B-F349ADEE038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D6F40F5-F2C3-4FC7-8156-BD2CE5B2633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B65D3A4-0C65-4A16-A9C3-7E0DB1A9EED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BA82400-9719-45BC-B620-AF62C78BC48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CDFA593A-B530-4817-83C7-828DE4C4367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47963" y="2263477"/>
            <a:ext cx="6506937" cy="475488"/>
          </a:xfrm>
        </p:spPr>
        <p:txBody>
          <a:bodyPr/>
          <a:lstStyle/>
          <a:p>
            <a:r>
              <a:rPr lang="en-US" dirty="0"/>
              <a:t>dotnetmore.ru/feed/podcast/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95746B0E-8844-453C-B708-031CC957000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47963" y="3070300"/>
            <a:ext cx="6392637" cy="475488"/>
          </a:xfrm>
        </p:spPr>
        <p:txBody>
          <a:bodyPr/>
          <a:lstStyle/>
          <a:p>
            <a:r>
              <a:rPr lang="en-US" dirty="0"/>
              <a:t>vk.com/</a:t>
            </a:r>
            <a:r>
              <a:rPr lang="en-US" dirty="0" err="1"/>
              <a:t>dotnetmore</a:t>
            </a:r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0D999DB1-D6A1-4F52-8FF2-8FBFB86446E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twitter.com/</a:t>
            </a:r>
            <a:r>
              <a:rPr lang="en-US" dirty="0" err="1"/>
              <a:t>dotnetmore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D74F278-F042-4511-957C-0449418FCC3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t.me/</a:t>
            </a:r>
            <a:r>
              <a:rPr lang="en-US" dirty="0" err="1"/>
              <a:t>dotnetmore</a:t>
            </a:r>
            <a:endParaRPr lang="en-US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7443372F-5FE3-468B-82A7-8EA4D4E9A58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t.me/</a:t>
            </a:r>
            <a:r>
              <a:rPr lang="en-US" dirty="0" err="1"/>
              <a:t>dotnetmore_chat</a:t>
            </a:r>
            <a:endParaRPr lang="en-US" dirty="0"/>
          </a:p>
        </p:txBody>
      </p:sp>
      <p:pic>
        <p:nvPicPr>
          <p:cNvPr id="41" name="Picture Placeholder 40">
            <a:extLst>
              <a:ext uri="{FF2B5EF4-FFF2-40B4-BE49-F238E27FC236}">
                <a16:creationId xmlns:a16="http://schemas.microsoft.com/office/drawing/2014/main" id="{CC3B05E6-EA70-4DA9-B87B-42FF96B2A8C7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4515" y="884810"/>
            <a:ext cx="5405085" cy="5405085"/>
          </a:xfrm>
        </p:spPr>
      </p:pic>
    </p:spTree>
    <p:extLst>
      <p:ext uri="{BB962C8B-B14F-4D97-AF65-F5344CB8AC3E}">
        <p14:creationId xmlns:p14="http://schemas.microsoft.com/office/powerpoint/2010/main" val="310562996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304089C-1484-4CF3-A22B-937F6B78C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 points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D10767A-4514-4290-9E72-C1BD57904AB1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/>
          <a:stretch>
            <a:fillRect/>
          </a:stretch>
        </p:blipFill>
        <p:spPr>
          <a:xfrm>
            <a:off x="394717" y="1439615"/>
            <a:ext cx="11321033" cy="3978769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065A0FD-B919-45C6-AD67-9C487B803149}"/>
              </a:ext>
            </a:extLst>
          </p:cNvPr>
          <p:cNvSpPr/>
          <p:nvPr/>
        </p:nvSpPr>
        <p:spPr>
          <a:xfrm>
            <a:off x="2533135" y="2730843"/>
            <a:ext cx="6252519" cy="407774"/>
          </a:xfrm>
          <a:prstGeom prst="round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B7F5C2C-D70D-4905-AF37-70A6D47ABEEF}"/>
              </a:ext>
            </a:extLst>
          </p:cNvPr>
          <p:cNvSpPr/>
          <p:nvPr/>
        </p:nvSpPr>
        <p:spPr>
          <a:xfrm>
            <a:off x="864973" y="2730843"/>
            <a:ext cx="926757" cy="407774"/>
          </a:xfrm>
          <a:prstGeom prst="round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810DE3F-C057-46C2-9CCA-765597B1A51A}"/>
              </a:ext>
            </a:extLst>
          </p:cNvPr>
          <p:cNvSpPr/>
          <p:nvPr/>
        </p:nvSpPr>
        <p:spPr>
          <a:xfrm>
            <a:off x="3488724" y="1439245"/>
            <a:ext cx="1280984" cy="407774"/>
          </a:xfrm>
          <a:prstGeom prst="round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607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3AF6CE-A871-4D41-AD78-6271CEF069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Opencover.xml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AD68B3E-A313-4079-A94C-7E4640E7B603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/>
          <a:stretch>
            <a:fillRect/>
          </a:stretch>
        </p:blipFill>
        <p:spPr>
          <a:xfrm>
            <a:off x="480486" y="1542176"/>
            <a:ext cx="11239500" cy="3773648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3EC8397-4955-477D-9FF2-17457EBB2F01}"/>
              </a:ext>
            </a:extLst>
          </p:cNvPr>
          <p:cNvSpPr/>
          <p:nvPr/>
        </p:nvSpPr>
        <p:spPr>
          <a:xfrm>
            <a:off x="480486" y="2323070"/>
            <a:ext cx="7020065" cy="1915298"/>
          </a:xfrm>
          <a:prstGeom prst="round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730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304089C-1484-4CF3-A22B-937F6B78C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 points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D10767A-4514-4290-9E72-C1BD57904AB1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/>
          <a:stretch>
            <a:fillRect/>
          </a:stretch>
        </p:blipFill>
        <p:spPr>
          <a:xfrm>
            <a:off x="394717" y="1439615"/>
            <a:ext cx="11321033" cy="3978769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AE3A346-5FF4-4040-8293-81664B163E7B}"/>
              </a:ext>
            </a:extLst>
          </p:cNvPr>
          <p:cNvCxnSpPr/>
          <p:nvPr/>
        </p:nvCxnSpPr>
        <p:spPr>
          <a:xfrm>
            <a:off x="2706130" y="2718486"/>
            <a:ext cx="6314302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18165DB-3B47-475D-A7ED-32854A8F47AF}"/>
              </a:ext>
            </a:extLst>
          </p:cNvPr>
          <p:cNvCxnSpPr>
            <a:cxnSpLocks/>
          </p:cNvCxnSpPr>
          <p:nvPr/>
        </p:nvCxnSpPr>
        <p:spPr>
          <a:xfrm>
            <a:off x="3365157" y="3093308"/>
            <a:ext cx="1540475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17FE513-2748-478C-9226-5530E211A7DF}"/>
              </a:ext>
            </a:extLst>
          </p:cNvPr>
          <p:cNvCxnSpPr>
            <a:cxnSpLocks/>
          </p:cNvCxnSpPr>
          <p:nvPr/>
        </p:nvCxnSpPr>
        <p:spPr>
          <a:xfrm>
            <a:off x="3365157" y="4061254"/>
            <a:ext cx="6260757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8735200-91C9-4E9F-B648-904DFCA74EFA}"/>
              </a:ext>
            </a:extLst>
          </p:cNvPr>
          <p:cNvCxnSpPr>
            <a:cxnSpLocks/>
          </p:cNvCxnSpPr>
          <p:nvPr/>
        </p:nvCxnSpPr>
        <p:spPr>
          <a:xfrm>
            <a:off x="3365157" y="4399005"/>
            <a:ext cx="4024184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39C7B7D-6C5F-4700-AF28-B920966B5C25}"/>
              </a:ext>
            </a:extLst>
          </p:cNvPr>
          <p:cNvCxnSpPr>
            <a:cxnSpLocks/>
          </p:cNvCxnSpPr>
          <p:nvPr/>
        </p:nvCxnSpPr>
        <p:spPr>
          <a:xfrm>
            <a:off x="2862649" y="5070389"/>
            <a:ext cx="2846173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7578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304089C-1484-4CF3-A22B-937F6B78C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 points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D10767A-4514-4290-9E72-C1BD57904AB1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/>
          <a:stretch>
            <a:fillRect/>
          </a:stretch>
        </p:blipFill>
        <p:spPr>
          <a:xfrm>
            <a:off x="394717" y="1439615"/>
            <a:ext cx="11321033" cy="3978769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B7F5C2C-D70D-4905-AF37-70A6D47ABEEF}"/>
              </a:ext>
            </a:extLst>
          </p:cNvPr>
          <p:cNvSpPr/>
          <p:nvPr/>
        </p:nvSpPr>
        <p:spPr>
          <a:xfrm>
            <a:off x="864973" y="2730843"/>
            <a:ext cx="926757" cy="407774"/>
          </a:xfrm>
          <a:prstGeom prst="round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733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304089C-1484-4CF3-A22B-937F6B78C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Green/Yellow/Red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D10767A-4514-4290-9E72-C1BD57904AB1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/>
          <a:stretch>
            <a:fillRect/>
          </a:stretch>
        </p:blipFill>
        <p:spPr>
          <a:xfrm>
            <a:off x="394717" y="1439615"/>
            <a:ext cx="11321033" cy="3978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17381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27037F9-2C3E-4745-844C-F37FC9274D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Green/Yellow/Red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48E16D0-BBD0-406B-A551-23EE7EEC4934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/>
          <a:stretch>
            <a:fillRect/>
          </a:stretch>
        </p:blipFill>
        <p:spPr>
          <a:xfrm>
            <a:off x="478367" y="1462828"/>
            <a:ext cx="11235265" cy="3932344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9E5E885-8A00-421F-928C-23D2CF3AD298}"/>
              </a:ext>
            </a:extLst>
          </p:cNvPr>
          <p:cNvSpPr/>
          <p:nvPr/>
        </p:nvSpPr>
        <p:spPr>
          <a:xfrm>
            <a:off x="864973" y="2730843"/>
            <a:ext cx="926757" cy="407774"/>
          </a:xfrm>
          <a:prstGeom prst="round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412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05B146-CD26-489A-8767-1651A25F6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Green/Yellow/Red</a:t>
            </a:r>
          </a:p>
        </p:txBody>
      </p:sp>
      <p:pic>
        <p:nvPicPr>
          <p:cNvPr id="4" name="Content Placeholder 7">
            <a:extLst>
              <a:ext uri="{FF2B5EF4-FFF2-40B4-BE49-F238E27FC236}">
                <a16:creationId xmlns:a16="http://schemas.microsoft.com/office/drawing/2014/main" id="{270F4156-9944-4E35-97F4-2E77A5553B52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/>
          <a:stretch>
            <a:fillRect/>
          </a:stretch>
        </p:blipFill>
        <p:spPr>
          <a:xfrm>
            <a:off x="2326475" y="1156825"/>
            <a:ext cx="7539049" cy="5597714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031746B-EC93-4C3D-8989-100AC6051515}"/>
              </a:ext>
            </a:extLst>
          </p:cNvPr>
          <p:cNvSpPr/>
          <p:nvPr/>
        </p:nvSpPr>
        <p:spPr>
          <a:xfrm>
            <a:off x="2446638" y="5826209"/>
            <a:ext cx="3039762" cy="463379"/>
          </a:xfrm>
          <a:prstGeom prst="round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921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A828E-5E67-41B1-A94C-2E46DE5254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Green/Yellow/Red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51CC032-55F2-4A32-A996-FB5CB7BA335C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568581" y="1164431"/>
            <a:ext cx="7054837" cy="5566579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74796F1-4505-45AB-8D26-09C74DC901CD}"/>
              </a:ext>
            </a:extLst>
          </p:cNvPr>
          <p:cNvSpPr/>
          <p:nvPr/>
        </p:nvSpPr>
        <p:spPr>
          <a:xfrm>
            <a:off x="2347784" y="3330145"/>
            <a:ext cx="6376086" cy="463379"/>
          </a:xfrm>
          <a:prstGeom prst="round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BFECC9D-AD80-400D-8219-080E645C4A32}"/>
              </a:ext>
            </a:extLst>
          </p:cNvPr>
          <p:cNvSpPr/>
          <p:nvPr/>
        </p:nvSpPr>
        <p:spPr>
          <a:xfrm>
            <a:off x="2347784" y="1944189"/>
            <a:ext cx="6796216" cy="1293281"/>
          </a:xfrm>
          <a:prstGeom prst="round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433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F5BDA-1331-45D5-A18A-C9266EC29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Coverage types</a:t>
            </a:r>
          </a:p>
        </p:txBody>
      </p:sp>
      <p:pic>
        <p:nvPicPr>
          <p:cNvPr id="15" name="Content Placeholder 11">
            <a:extLst>
              <a:ext uri="{FF2B5EF4-FFF2-40B4-BE49-F238E27FC236}">
                <a16:creationId xmlns:a16="http://schemas.microsoft.com/office/drawing/2014/main" id="{653F3B25-0C80-46B9-AFCA-8A837071F405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/>
          <a:stretch>
            <a:fillRect/>
          </a:stretch>
        </p:blipFill>
        <p:spPr>
          <a:xfrm>
            <a:off x="480238" y="1136822"/>
            <a:ext cx="11235513" cy="5069995"/>
          </a:xfrm>
          <a:prstGeom prst="rect">
            <a:avLst/>
          </a:prstGeom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C02F31E8-A18D-44FA-B908-E9488C9458D3}"/>
              </a:ext>
            </a:extLst>
          </p:cNvPr>
          <p:cNvSpPr/>
          <p:nvPr/>
        </p:nvSpPr>
        <p:spPr>
          <a:xfrm>
            <a:off x="476248" y="1810263"/>
            <a:ext cx="10694259" cy="2094472"/>
          </a:xfrm>
          <a:prstGeom prst="round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327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1E2A51-8B9C-4FE6-AC37-D59C74C1AA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vs Method coverage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A6EDBF8-F058-4A7E-A0E7-B63AD0F73B41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4071464396"/>
              </p:ext>
            </p:extLst>
          </p:nvPr>
        </p:nvGraphicFramePr>
        <p:xfrm>
          <a:off x="476250" y="1439863"/>
          <a:ext cx="11239500" cy="45291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14962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Заголовок 18">
            <a:extLst>
              <a:ext uri="{FF2B5EF4-FFF2-40B4-BE49-F238E27FC236}">
                <a16:creationId xmlns:a16="http://schemas.microsoft.com/office/drawing/2014/main" id="{1D1B6ECD-4B44-4721-B10A-AB883C5DD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Любите ли вы летать на самолете?</a:t>
            </a:r>
          </a:p>
        </p:txBody>
      </p:sp>
      <p:pic>
        <p:nvPicPr>
          <p:cNvPr id="24" name="Объект 23">
            <a:extLst>
              <a:ext uri="{FF2B5EF4-FFF2-40B4-BE49-F238E27FC236}">
                <a16:creationId xmlns:a16="http://schemas.microsoft.com/office/drawing/2014/main" id="{9660F023-80F0-4CBA-AD6C-8476743AAAA1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6250" y="1711325"/>
            <a:ext cx="5314950" cy="3986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Объект 27">
            <a:extLst>
              <a:ext uri="{FF2B5EF4-FFF2-40B4-BE49-F238E27FC236}">
                <a16:creationId xmlns:a16="http://schemas.microsoft.com/office/drawing/2014/main" id="{8DAFD3F8-1EB7-48C3-B6AA-0294406944DE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ru-RU" dirty="0"/>
              <a:t>Высокая скорость</a:t>
            </a:r>
          </a:p>
          <a:p>
            <a:r>
              <a:rPr lang="ru-RU" dirty="0"/>
              <a:t>Вид из окна</a:t>
            </a:r>
          </a:p>
          <a:p>
            <a:r>
              <a:rPr lang="ru-RU" dirty="0"/>
              <a:t>Курица</a:t>
            </a:r>
          </a:p>
          <a:p>
            <a:pPr marL="0" indent="0">
              <a:buNone/>
            </a:pPr>
            <a:r>
              <a:rPr lang="ru-RU" dirty="0"/>
              <a:t>Но,</a:t>
            </a:r>
          </a:p>
          <a:p>
            <a:r>
              <a:rPr lang="ru-RU" dirty="0"/>
              <a:t>Очереди</a:t>
            </a:r>
          </a:p>
          <a:p>
            <a:r>
              <a:rPr lang="ru-RU" dirty="0"/>
              <a:t>Нельзя нервничать</a:t>
            </a:r>
          </a:p>
          <a:p>
            <a:r>
              <a:rPr lang="ru-RU" dirty="0"/>
              <a:t>Персональный досмотр</a:t>
            </a:r>
          </a:p>
          <a:p>
            <a:r>
              <a:rPr lang="ru-RU" dirty="0"/>
              <a:t>Необходимо фильтровать что говоришь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35174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1E2A51-8B9C-4FE6-AC37-D59C74C1AA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vs Method coverage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A6EDBF8-F058-4A7E-A0E7-B63AD0F73B41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1539109822"/>
              </p:ext>
            </p:extLst>
          </p:nvPr>
        </p:nvGraphicFramePr>
        <p:xfrm>
          <a:off x="476250" y="1439863"/>
          <a:ext cx="11239500" cy="45291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71724128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F5BDA-1331-45D5-A18A-C9266EC29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BRANCHes</a:t>
            </a:r>
            <a:r>
              <a:rPr lang="en-US" dirty="0"/>
              <a:t> vs lines coverage</a:t>
            </a:r>
          </a:p>
        </p:txBody>
      </p:sp>
      <p:pic>
        <p:nvPicPr>
          <p:cNvPr id="15" name="Content Placeholder 11">
            <a:extLst>
              <a:ext uri="{FF2B5EF4-FFF2-40B4-BE49-F238E27FC236}">
                <a16:creationId xmlns:a16="http://schemas.microsoft.com/office/drawing/2014/main" id="{653F3B25-0C80-46B9-AFCA-8A837071F405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/>
          <a:stretch>
            <a:fillRect/>
          </a:stretch>
        </p:blipFill>
        <p:spPr>
          <a:xfrm>
            <a:off x="480238" y="1136822"/>
            <a:ext cx="11235513" cy="5069995"/>
          </a:xfrm>
          <a:prstGeom prst="rect">
            <a:avLst/>
          </a:prstGeom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C02F31E8-A18D-44FA-B908-E9488C9458D3}"/>
              </a:ext>
            </a:extLst>
          </p:cNvPr>
          <p:cNvSpPr/>
          <p:nvPr/>
        </p:nvSpPr>
        <p:spPr>
          <a:xfrm>
            <a:off x="476249" y="4112345"/>
            <a:ext cx="10694259" cy="2094472"/>
          </a:xfrm>
          <a:prstGeom prst="round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E3DC06F-90DE-4ED6-8757-7939D9695229}"/>
              </a:ext>
            </a:extLst>
          </p:cNvPr>
          <p:cNvCxnSpPr>
            <a:cxnSpLocks/>
          </p:cNvCxnSpPr>
          <p:nvPr/>
        </p:nvCxnSpPr>
        <p:spPr>
          <a:xfrm>
            <a:off x="794952" y="2232454"/>
            <a:ext cx="10770972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68B477D-7787-4991-A392-4F0BBCA2DD5F}"/>
              </a:ext>
            </a:extLst>
          </p:cNvPr>
          <p:cNvCxnSpPr>
            <a:cxnSpLocks/>
          </p:cNvCxnSpPr>
          <p:nvPr/>
        </p:nvCxnSpPr>
        <p:spPr>
          <a:xfrm>
            <a:off x="794952" y="3391930"/>
            <a:ext cx="10770972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7790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F5BDA-1331-45D5-A18A-C9266EC29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BRANCHes</a:t>
            </a:r>
            <a:r>
              <a:rPr lang="en-US" dirty="0"/>
              <a:t> vs lines coverage</a:t>
            </a:r>
          </a:p>
        </p:txBody>
      </p:sp>
      <p:pic>
        <p:nvPicPr>
          <p:cNvPr id="15" name="Content Placeholder 11">
            <a:extLst>
              <a:ext uri="{FF2B5EF4-FFF2-40B4-BE49-F238E27FC236}">
                <a16:creationId xmlns:a16="http://schemas.microsoft.com/office/drawing/2014/main" id="{653F3B25-0C80-46B9-AFCA-8A837071F405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/>
          <a:stretch>
            <a:fillRect/>
          </a:stretch>
        </p:blipFill>
        <p:spPr>
          <a:xfrm>
            <a:off x="480238" y="1136822"/>
            <a:ext cx="11235513" cy="5069995"/>
          </a:xfrm>
          <a:prstGeom prst="rect">
            <a:avLst/>
          </a:prstGeom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C02F31E8-A18D-44FA-B908-E9488C9458D3}"/>
              </a:ext>
            </a:extLst>
          </p:cNvPr>
          <p:cNvSpPr/>
          <p:nvPr/>
        </p:nvSpPr>
        <p:spPr>
          <a:xfrm>
            <a:off x="476249" y="4112345"/>
            <a:ext cx="10694259" cy="2094472"/>
          </a:xfrm>
          <a:prstGeom prst="round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E3DC06F-90DE-4ED6-8757-7939D9695229}"/>
              </a:ext>
            </a:extLst>
          </p:cNvPr>
          <p:cNvCxnSpPr>
            <a:cxnSpLocks/>
          </p:cNvCxnSpPr>
          <p:nvPr/>
        </p:nvCxnSpPr>
        <p:spPr>
          <a:xfrm>
            <a:off x="794952" y="2232454"/>
            <a:ext cx="10770972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68B477D-7787-4991-A392-4F0BBCA2DD5F}"/>
              </a:ext>
            </a:extLst>
          </p:cNvPr>
          <p:cNvCxnSpPr>
            <a:cxnSpLocks/>
          </p:cNvCxnSpPr>
          <p:nvPr/>
        </p:nvCxnSpPr>
        <p:spPr>
          <a:xfrm>
            <a:off x="794952" y="3391930"/>
            <a:ext cx="10770972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3249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73C189B-4FA3-4C3D-97DE-D407F89E7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Проблемы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79CF926-C191-4B6E-AE2F-3DAA86228292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641955" y="1570789"/>
            <a:ext cx="10402757" cy="7430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4379179-2706-4A10-8A0B-2560EAFC3C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918" y="2641736"/>
            <a:ext cx="11003668" cy="107151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8BFDE24-5114-4652-B7F2-2B04759833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5119" y="4435324"/>
            <a:ext cx="10904812" cy="912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229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2EFF270-9FE3-47B1-9436-40F174C49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План</a:t>
            </a:r>
          </a:p>
        </p:txBody>
      </p:sp>
      <p:graphicFrame>
        <p:nvGraphicFramePr>
          <p:cNvPr id="7" name="Объект 6">
            <a:extLst>
              <a:ext uri="{FF2B5EF4-FFF2-40B4-BE49-F238E27FC236}">
                <a16:creationId xmlns:a16="http://schemas.microsoft.com/office/drawing/2014/main" id="{D67656C8-920C-4518-9290-493B3821B0EF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833018273"/>
              </p:ext>
            </p:extLst>
          </p:nvPr>
        </p:nvGraphicFramePr>
        <p:xfrm>
          <a:off x="476250" y="1439863"/>
          <a:ext cx="11239500" cy="45291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8911870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BFAEEC-7442-4CFA-AAC7-9DB4E3498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Mutation testing</a:t>
            </a:r>
          </a:p>
        </p:txBody>
      </p:sp>
      <p:graphicFrame>
        <p:nvGraphicFramePr>
          <p:cNvPr id="18" name="Content Placeholder 17">
            <a:extLst>
              <a:ext uri="{FF2B5EF4-FFF2-40B4-BE49-F238E27FC236}">
                <a16:creationId xmlns:a16="http://schemas.microsoft.com/office/drawing/2014/main" id="{F73F3B12-3CD1-4C27-AE71-A024FD0424B6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2368848955"/>
              </p:ext>
            </p:extLst>
          </p:nvPr>
        </p:nvGraphicFramePr>
        <p:xfrm>
          <a:off x="476250" y="1439863"/>
          <a:ext cx="11239500" cy="45291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1985308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DAC7FC-4408-4EDF-8896-8525DDD74B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Мутационное тестирование это…</a:t>
            </a:r>
            <a:endParaRPr lang="en-US" dirty="0"/>
          </a:p>
        </p:txBody>
      </p:sp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E90FBB2E-B3FD-4D93-A87E-C8F687A45E34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1888314917"/>
              </p:ext>
            </p:extLst>
          </p:nvPr>
        </p:nvGraphicFramePr>
        <p:xfrm>
          <a:off x="476250" y="1439863"/>
          <a:ext cx="4800600" cy="45291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9" name="Content Placeholder 8" descr="A picture containing ground&#10;&#10;Description automatically generated">
            <a:extLst>
              <a:ext uri="{FF2B5EF4-FFF2-40B4-BE49-F238E27FC236}">
                <a16:creationId xmlns:a16="http://schemas.microsoft.com/office/drawing/2014/main" id="{888B1183-7A2E-4627-BBBC-BD62488C27EB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1751" y="1439333"/>
            <a:ext cx="6043997" cy="4532710"/>
          </a:xfrm>
        </p:spPr>
      </p:pic>
    </p:spTree>
    <p:extLst>
      <p:ext uri="{BB962C8B-B14F-4D97-AF65-F5344CB8AC3E}">
        <p14:creationId xmlns:p14="http://schemas.microsoft.com/office/powerpoint/2010/main" val="124025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0" grpId="0">
        <p:bldAsOne/>
      </p:bldGraphic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DAC7FC-4408-4EDF-8896-8525DDD74B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Мутационное тестирование это…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98CD62-EAC0-4823-92D9-5959434AECD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это метод тестирования программного обеспечения, который включает небольшие </a:t>
            </a:r>
            <a:r>
              <a:rPr lang="ru-RU" b="1" dirty="0"/>
              <a:t>изменения кода программы</a:t>
            </a:r>
            <a:r>
              <a:rPr lang="ru-RU" dirty="0"/>
              <a:t>. Если набор </a:t>
            </a:r>
            <a:r>
              <a:rPr lang="ru-RU" b="1" dirty="0"/>
              <a:t>тестов</a:t>
            </a:r>
            <a:r>
              <a:rPr lang="ru-RU" dirty="0"/>
              <a:t> </a:t>
            </a:r>
            <a:r>
              <a:rPr lang="ru-RU" b="1" dirty="0"/>
              <a:t>не в состоянии обнаружить такие изменения</a:t>
            </a:r>
            <a:r>
              <a:rPr lang="ru-RU" dirty="0"/>
              <a:t>, то он рассматривается как </a:t>
            </a:r>
            <a:r>
              <a:rPr lang="ru-RU" b="1" dirty="0"/>
              <a:t>недостаточный</a:t>
            </a:r>
            <a:r>
              <a:rPr lang="ru-RU" dirty="0"/>
              <a:t>. Эти изменения называются </a:t>
            </a:r>
            <a:r>
              <a:rPr lang="ru-RU" b="1" dirty="0"/>
              <a:t>мутациями</a:t>
            </a:r>
            <a:r>
              <a:rPr lang="ru-RU" dirty="0"/>
              <a:t> и основываются на </a:t>
            </a:r>
            <a:r>
              <a:rPr lang="ru-RU" b="1" dirty="0"/>
              <a:t>мутирующих операторах</a:t>
            </a:r>
            <a:r>
              <a:rPr lang="ru-RU" dirty="0"/>
              <a:t>, которые или имитируют </a:t>
            </a:r>
            <a:r>
              <a:rPr lang="ru-RU" b="1" dirty="0"/>
              <a:t>типичные ошибки </a:t>
            </a:r>
            <a:r>
              <a:rPr lang="ru-RU" dirty="0"/>
              <a:t>программистов (например использование неправильной операции или имени переменной) или требуют создания полезных тестов.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327706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F3F85-FB8C-40AE-AA3A-4F0D47A17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github.com/</a:t>
            </a:r>
            <a:r>
              <a:rPr lang="en-US" dirty="0" err="1"/>
              <a:t>stryker</a:t>
            </a:r>
            <a:r>
              <a:rPr lang="en-US" dirty="0"/>
              <a:t>-mutator/</a:t>
            </a:r>
            <a:r>
              <a:rPr lang="en-US" dirty="0" err="1"/>
              <a:t>stryker</a:t>
            </a:r>
            <a:r>
              <a:rPr lang="en-US" dirty="0"/>
              <a:t>-net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85BE48D-B515-40CD-9681-54141E414C7C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480485" y="957021"/>
            <a:ext cx="11235265" cy="5900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8114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B1094-DFDC-4E9F-81CA-E0435B94B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Мутаторы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2D3709-AF9F-41C7-AB70-6D944F811B6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Arithmetic Operators</a:t>
            </a:r>
          </a:p>
          <a:p>
            <a:r>
              <a:rPr lang="en-US" dirty="0"/>
              <a:t>Equality Operators</a:t>
            </a:r>
          </a:p>
          <a:p>
            <a:r>
              <a:rPr lang="en-US" dirty="0"/>
              <a:t>Boolean Literals</a:t>
            </a:r>
          </a:p>
          <a:p>
            <a:r>
              <a:rPr lang="en-US" dirty="0"/>
              <a:t>Assignment statements</a:t>
            </a:r>
          </a:p>
          <a:p>
            <a:r>
              <a:rPr lang="en-US" dirty="0"/>
              <a:t>Unary Operators</a:t>
            </a:r>
          </a:p>
          <a:p>
            <a:r>
              <a:rPr lang="en-US" dirty="0"/>
              <a:t>Update Operators</a:t>
            </a:r>
          </a:p>
          <a:p>
            <a:r>
              <a:rPr lang="en-US" dirty="0"/>
              <a:t>Checked Statements</a:t>
            </a:r>
          </a:p>
          <a:p>
            <a:r>
              <a:rPr lang="en-US" dirty="0" err="1"/>
              <a:t>Linq</a:t>
            </a:r>
            <a:r>
              <a:rPr lang="en-US" dirty="0"/>
              <a:t> Methods</a:t>
            </a:r>
          </a:p>
          <a:p>
            <a:r>
              <a:rPr lang="en-US" dirty="0"/>
              <a:t>String Literals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375D6F8-37E5-467F-A9E3-C0AE2E6DF711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4881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Заголовок 22">
            <a:extLst>
              <a:ext uri="{FF2B5EF4-FFF2-40B4-BE49-F238E27FC236}">
                <a16:creationId xmlns:a16="http://schemas.microsoft.com/office/drawing/2014/main" id="{F745A321-DB1C-41DB-B647-D87A36A19F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ТЕАТР безопасности</a:t>
            </a:r>
          </a:p>
        </p:txBody>
      </p:sp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21CD3A55-C058-49A4-A1FD-5F5E1882854C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50" r="23650"/>
          <a:stretch>
            <a:fillRect/>
          </a:stretch>
        </p:blipFill>
        <p:spPr/>
      </p:pic>
      <p:sp>
        <p:nvSpPr>
          <p:cNvPr id="31" name="Объект 30">
            <a:extLst>
              <a:ext uri="{FF2B5EF4-FFF2-40B4-BE49-F238E27FC236}">
                <a16:creationId xmlns:a16="http://schemas.microsoft.com/office/drawing/2014/main" id="{7C5A002D-971C-417C-8E0E-03A510F60FA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6253" y="1439333"/>
            <a:ext cx="5314948" cy="4529667"/>
          </a:xfrm>
        </p:spPr>
        <p:txBody>
          <a:bodyPr/>
          <a:lstStyle/>
          <a:p>
            <a:r>
              <a:rPr lang="ru-RU" dirty="0"/>
              <a:t>Явление в обществе, когда целью проводимых мероприятий </a:t>
            </a:r>
            <a:r>
              <a:rPr lang="ru-RU" b="1" dirty="0"/>
              <a:t>заявляется повышение безопасности</a:t>
            </a:r>
            <a:r>
              <a:rPr lang="ru-RU" dirty="0"/>
              <a:t>, но </a:t>
            </a:r>
            <a:r>
              <a:rPr lang="ru-RU" b="1" dirty="0"/>
              <a:t>по факту</a:t>
            </a:r>
            <a:r>
              <a:rPr lang="ru-RU" dirty="0"/>
              <a:t> не делается </a:t>
            </a:r>
            <a:r>
              <a:rPr lang="ru-RU" b="1" dirty="0"/>
              <a:t>ничего </a:t>
            </a:r>
            <a:r>
              <a:rPr lang="ru-RU" dirty="0"/>
              <a:t>для её достижения</a:t>
            </a:r>
          </a:p>
          <a:p>
            <a:endParaRPr lang="ru-RU" dirty="0"/>
          </a:p>
          <a:p>
            <a:r>
              <a:rPr lang="ru-RU" dirty="0"/>
              <a:t>Поскольку </a:t>
            </a:r>
            <a:r>
              <a:rPr lang="ru-RU" b="1" dirty="0"/>
              <a:t>меры </a:t>
            </a:r>
            <a:r>
              <a:rPr lang="ru-RU" dirty="0"/>
              <a:t>безопасности часто </a:t>
            </a:r>
            <a:r>
              <a:rPr lang="ru-RU" b="1" dirty="0"/>
              <a:t>узки и специфичны</a:t>
            </a:r>
            <a:r>
              <a:rPr lang="ru-RU" dirty="0"/>
              <a:t> (например, сосредотачиваются на досмотре только ручной клади), они позволяют потенциальным злоумышленникам найти </a:t>
            </a:r>
            <a:r>
              <a:rPr lang="ru-RU" b="1" dirty="0"/>
              <a:t>другие методы атаки </a:t>
            </a:r>
            <a:r>
              <a:rPr lang="ru-RU" dirty="0"/>
              <a:t>(спрятать запрещённое устройство под одеждой, куда никто не заглядывает).</a:t>
            </a:r>
          </a:p>
        </p:txBody>
      </p:sp>
    </p:spTree>
    <p:extLst>
      <p:ext uri="{BB962C8B-B14F-4D97-AF65-F5344CB8AC3E}">
        <p14:creationId xmlns:p14="http://schemas.microsoft.com/office/powerpoint/2010/main" val="117670246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B1094-DFDC-4E9F-81CA-E0435B94B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Мутаторы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2D3709-AF9F-41C7-AB70-6D944F811B6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b="1" dirty="0"/>
              <a:t>Arithmetic Operators</a:t>
            </a:r>
          </a:p>
          <a:p>
            <a:r>
              <a:rPr lang="en-US" dirty="0"/>
              <a:t>Equality Operators</a:t>
            </a:r>
          </a:p>
          <a:p>
            <a:r>
              <a:rPr lang="en-US" dirty="0"/>
              <a:t>Boolean Literals</a:t>
            </a:r>
          </a:p>
          <a:p>
            <a:r>
              <a:rPr lang="en-US" dirty="0"/>
              <a:t>Assignment statements</a:t>
            </a:r>
          </a:p>
          <a:p>
            <a:r>
              <a:rPr lang="en-US" dirty="0"/>
              <a:t>Unary Operators</a:t>
            </a:r>
          </a:p>
          <a:p>
            <a:r>
              <a:rPr lang="en-US" dirty="0"/>
              <a:t>Update Operators</a:t>
            </a:r>
          </a:p>
          <a:p>
            <a:r>
              <a:rPr lang="en-US" dirty="0"/>
              <a:t>Checked Statements</a:t>
            </a:r>
          </a:p>
          <a:p>
            <a:r>
              <a:rPr lang="en-US" dirty="0" err="1"/>
              <a:t>Linq</a:t>
            </a:r>
            <a:r>
              <a:rPr lang="en-US" dirty="0"/>
              <a:t> Methods</a:t>
            </a:r>
          </a:p>
          <a:p>
            <a:r>
              <a:rPr lang="en-US" dirty="0"/>
              <a:t>String Literals</a:t>
            </a:r>
          </a:p>
        </p:txBody>
      </p:sp>
      <p:graphicFrame>
        <p:nvGraphicFramePr>
          <p:cNvPr id="3" name="Content Placeholder 2">
            <a:extLst>
              <a:ext uri="{FF2B5EF4-FFF2-40B4-BE49-F238E27FC236}">
                <a16:creationId xmlns:a16="http://schemas.microsoft.com/office/drawing/2014/main" id="{533243E6-258C-4806-B909-6DB5A8F01E2D}"/>
              </a:ext>
            </a:extLst>
          </p:cNvPr>
          <p:cNvGraphicFramePr>
            <a:graphicFrameLocks noGrp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val="395758964"/>
              </p:ext>
            </p:extLst>
          </p:nvPr>
        </p:nvGraphicFramePr>
        <p:xfrm>
          <a:off x="6096000" y="1439333"/>
          <a:ext cx="5314950" cy="1518555"/>
        </p:xfrm>
        <a:graphic>
          <a:graphicData uri="http://schemas.openxmlformats.org/drawingml/2006/table">
            <a:tbl>
              <a:tblPr/>
              <a:tblGrid>
                <a:gridCol w="2657475">
                  <a:extLst>
                    <a:ext uri="{9D8B030D-6E8A-4147-A177-3AD203B41FA5}">
                      <a16:colId xmlns:a16="http://schemas.microsoft.com/office/drawing/2014/main" val="1218955919"/>
                    </a:ext>
                  </a:extLst>
                </a:gridCol>
                <a:gridCol w="2657475">
                  <a:extLst>
                    <a:ext uri="{9D8B030D-6E8A-4147-A177-3AD203B41FA5}">
                      <a16:colId xmlns:a16="http://schemas.microsoft.com/office/drawing/2014/main" val="4246599163"/>
                    </a:ext>
                  </a:extLst>
                </a:gridCol>
              </a:tblGrid>
              <a:tr h="303711">
                <a:tc>
                  <a:txBody>
                    <a:bodyPr/>
                    <a:lstStyle/>
                    <a:p>
                      <a:r>
                        <a:rPr lang="en-US" sz="1500" dirty="0">
                          <a:effectLst/>
                        </a:rPr>
                        <a:t>+</a:t>
                      </a:r>
                    </a:p>
                  </a:txBody>
                  <a:tcPr marL="78338" marR="78338" marT="36156" marB="361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-</a:t>
                      </a:r>
                    </a:p>
                  </a:txBody>
                  <a:tcPr marL="78338" marR="78338" marT="36156" marB="361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8567170"/>
                  </a:ext>
                </a:extLst>
              </a:tr>
              <a:tr h="303711"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-</a:t>
                      </a:r>
                    </a:p>
                  </a:txBody>
                  <a:tcPr marL="78338" marR="78338" marT="36156" marB="361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+</a:t>
                      </a:r>
                    </a:p>
                  </a:txBody>
                  <a:tcPr marL="78338" marR="78338" marT="36156" marB="361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5733956"/>
                  </a:ext>
                </a:extLst>
              </a:tr>
              <a:tr h="303711">
                <a:tc>
                  <a:txBody>
                    <a:bodyPr/>
                    <a:lstStyle/>
                    <a:p>
                      <a:r>
                        <a:rPr lang="en-US" sz="1500" dirty="0">
                          <a:effectLst/>
                        </a:rPr>
                        <a:t>*</a:t>
                      </a:r>
                    </a:p>
                  </a:txBody>
                  <a:tcPr marL="78338" marR="78338" marT="36156" marB="361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/</a:t>
                      </a:r>
                    </a:p>
                  </a:txBody>
                  <a:tcPr marL="78338" marR="78338" marT="36156" marB="361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1507043"/>
                  </a:ext>
                </a:extLst>
              </a:tr>
              <a:tr h="303711"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/</a:t>
                      </a:r>
                    </a:p>
                  </a:txBody>
                  <a:tcPr marL="78338" marR="78338" marT="36156" marB="361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*</a:t>
                      </a:r>
                    </a:p>
                  </a:txBody>
                  <a:tcPr marL="78338" marR="78338" marT="36156" marB="361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9903278"/>
                  </a:ext>
                </a:extLst>
              </a:tr>
              <a:tr h="303711"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%</a:t>
                      </a:r>
                    </a:p>
                  </a:txBody>
                  <a:tcPr marL="78338" marR="78338" marT="36156" marB="361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effectLst/>
                        </a:rPr>
                        <a:t>*</a:t>
                      </a:r>
                    </a:p>
                  </a:txBody>
                  <a:tcPr marL="78338" marR="78338" marT="36156" marB="361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91586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4331729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B1094-DFDC-4E9F-81CA-E0435B94B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Мутаторы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2D3709-AF9F-41C7-AB70-6D944F811B6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Arithmetic Operators</a:t>
            </a:r>
          </a:p>
          <a:p>
            <a:r>
              <a:rPr lang="en-US" b="1" dirty="0"/>
              <a:t>Equality Operators</a:t>
            </a:r>
          </a:p>
          <a:p>
            <a:r>
              <a:rPr lang="en-US" dirty="0"/>
              <a:t>Boolean Literals</a:t>
            </a:r>
          </a:p>
          <a:p>
            <a:r>
              <a:rPr lang="en-US" dirty="0"/>
              <a:t>Assignment statements</a:t>
            </a:r>
          </a:p>
          <a:p>
            <a:r>
              <a:rPr lang="en-US" dirty="0"/>
              <a:t>Unary Operators</a:t>
            </a:r>
          </a:p>
          <a:p>
            <a:r>
              <a:rPr lang="en-US" dirty="0"/>
              <a:t>Update Operators</a:t>
            </a:r>
          </a:p>
          <a:p>
            <a:r>
              <a:rPr lang="en-US" dirty="0"/>
              <a:t>Checked Statements</a:t>
            </a:r>
          </a:p>
          <a:p>
            <a:r>
              <a:rPr lang="en-US" dirty="0" err="1"/>
              <a:t>Linq</a:t>
            </a:r>
            <a:r>
              <a:rPr lang="en-US" dirty="0"/>
              <a:t> Methods</a:t>
            </a:r>
          </a:p>
          <a:p>
            <a:r>
              <a:rPr lang="en-US" dirty="0"/>
              <a:t>String Literals</a:t>
            </a:r>
          </a:p>
        </p:txBody>
      </p:sp>
      <p:graphicFrame>
        <p:nvGraphicFramePr>
          <p:cNvPr id="3" name="Content Placeholder 2">
            <a:extLst>
              <a:ext uri="{FF2B5EF4-FFF2-40B4-BE49-F238E27FC236}">
                <a16:creationId xmlns:a16="http://schemas.microsoft.com/office/drawing/2014/main" id="{84A32CFA-E4F8-401F-9268-3CA90DBADFD9}"/>
              </a:ext>
            </a:extLst>
          </p:cNvPr>
          <p:cNvGraphicFramePr>
            <a:graphicFrameLocks noGrp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val="2447393627"/>
              </p:ext>
            </p:extLst>
          </p:nvPr>
        </p:nvGraphicFramePr>
        <p:xfrm>
          <a:off x="6096000" y="1758589"/>
          <a:ext cx="5314950" cy="3340821"/>
        </p:xfrm>
        <a:graphic>
          <a:graphicData uri="http://schemas.openxmlformats.org/drawingml/2006/table">
            <a:tbl>
              <a:tblPr/>
              <a:tblGrid>
                <a:gridCol w="2657475">
                  <a:extLst>
                    <a:ext uri="{9D8B030D-6E8A-4147-A177-3AD203B41FA5}">
                      <a16:colId xmlns:a16="http://schemas.microsoft.com/office/drawing/2014/main" val="223985446"/>
                    </a:ext>
                  </a:extLst>
                </a:gridCol>
                <a:gridCol w="2657475">
                  <a:extLst>
                    <a:ext uri="{9D8B030D-6E8A-4147-A177-3AD203B41FA5}">
                      <a16:colId xmlns:a16="http://schemas.microsoft.com/office/drawing/2014/main" val="552903185"/>
                    </a:ext>
                  </a:extLst>
                </a:gridCol>
              </a:tblGrid>
              <a:tr h="303711">
                <a:tc>
                  <a:txBody>
                    <a:bodyPr/>
                    <a:lstStyle/>
                    <a:p>
                      <a:r>
                        <a:rPr lang="en-US" sz="1500" b="1">
                          <a:effectLst/>
                        </a:rPr>
                        <a:t>Original</a:t>
                      </a:r>
                    </a:p>
                  </a:txBody>
                  <a:tcPr marL="78338" marR="78338" marT="36156" marB="361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1">
                          <a:effectLst/>
                        </a:rPr>
                        <a:t>Mutated</a:t>
                      </a:r>
                    </a:p>
                  </a:txBody>
                  <a:tcPr marL="78338" marR="78338" marT="36156" marB="361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2854103"/>
                  </a:ext>
                </a:extLst>
              </a:tr>
              <a:tr h="303711"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&gt;</a:t>
                      </a:r>
                    </a:p>
                  </a:txBody>
                  <a:tcPr marL="78338" marR="78338" marT="36156" marB="361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&lt;</a:t>
                      </a:r>
                    </a:p>
                  </a:txBody>
                  <a:tcPr marL="78338" marR="78338" marT="36156" marB="361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445471"/>
                  </a:ext>
                </a:extLst>
              </a:tr>
              <a:tr h="303711"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&gt;</a:t>
                      </a:r>
                    </a:p>
                  </a:txBody>
                  <a:tcPr marL="78338" marR="78338" marT="36156" marB="361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&gt;=</a:t>
                      </a:r>
                    </a:p>
                  </a:txBody>
                  <a:tcPr marL="78338" marR="78338" marT="36156" marB="361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492093"/>
                  </a:ext>
                </a:extLst>
              </a:tr>
              <a:tr h="303711"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&gt;=</a:t>
                      </a:r>
                    </a:p>
                  </a:txBody>
                  <a:tcPr marL="78338" marR="78338" marT="36156" marB="361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&lt;</a:t>
                      </a:r>
                    </a:p>
                  </a:txBody>
                  <a:tcPr marL="78338" marR="78338" marT="36156" marB="361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1305571"/>
                  </a:ext>
                </a:extLst>
              </a:tr>
              <a:tr h="303711">
                <a:tc>
                  <a:txBody>
                    <a:bodyPr/>
                    <a:lstStyle/>
                    <a:p>
                      <a:r>
                        <a:rPr lang="en-US" sz="1500" dirty="0">
                          <a:effectLst/>
                        </a:rPr>
                        <a:t>&gt;=</a:t>
                      </a:r>
                    </a:p>
                  </a:txBody>
                  <a:tcPr marL="78338" marR="78338" marT="36156" marB="361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&gt;</a:t>
                      </a:r>
                    </a:p>
                  </a:txBody>
                  <a:tcPr marL="78338" marR="78338" marT="36156" marB="361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4161809"/>
                  </a:ext>
                </a:extLst>
              </a:tr>
              <a:tr h="303711"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&lt;</a:t>
                      </a:r>
                    </a:p>
                  </a:txBody>
                  <a:tcPr marL="78338" marR="78338" marT="36156" marB="361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&gt;</a:t>
                      </a:r>
                    </a:p>
                  </a:txBody>
                  <a:tcPr marL="78338" marR="78338" marT="36156" marB="361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1209063"/>
                  </a:ext>
                </a:extLst>
              </a:tr>
              <a:tr h="303711"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&lt;</a:t>
                      </a:r>
                    </a:p>
                  </a:txBody>
                  <a:tcPr marL="78338" marR="78338" marT="36156" marB="361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&lt;=</a:t>
                      </a:r>
                    </a:p>
                  </a:txBody>
                  <a:tcPr marL="78338" marR="78338" marT="36156" marB="361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9977209"/>
                  </a:ext>
                </a:extLst>
              </a:tr>
              <a:tr h="303711"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&lt;=</a:t>
                      </a:r>
                    </a:p>
                  </a:txBody>
                  <a:tcPr marL="78338" marR="78338" marT="36156" marB="361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&gt;</a:t>
                      </a:r>
                    </a:p>
                  </a:txBody>
                  <a:tcPr marL="78338" marR="78338" marT="36156" marB="361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8754951"/>
                  </a:ext>
                </a:extLst>
              </a:tr>
              <a:tr h="303711"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&lt;=</a:t>
                      </a:r>
                    </a:p>
                  </a:txBody>
                  <a:tcPr marL="78338" marR="78338" marT="36156" marB="361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&lt;</a:t>
                      </a:r>
                    </a:p>
                  </a:txBody>
                  <a:tcPr marL="78338" marR="78338" marT="36156" marB="361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2935120"/>
                  </a:ext>
                </a:extLst>
              </a:tr>
              <a:tr h="303711"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==</a:t>
                      </a:r>
                    </a:p>
                  </a:txBody>
                  <a:tcPr marL="78338" marR="78338" marT="36156" marB="361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!=</a:t>
                      </a:r>
                    </a:p>
                  </a:txBody>
                  <a:tcPr marL="78338" marR="78338" marT="36156" marB="361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1494559"/>
                  </a:ext>
                </a:extLst>
              </a:tr>
              <a:tr h="303711"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!=</a:t>
                      </a:r>
                    </a:p>
                  </a:txBody>
                  <a:tcPr marL="78338" marR="78338" marT="36156" marB="361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effectLst/>
                        </a:rPr>
                        <a:t>==</a:t>
                      </a:r>
                    </a:p>
                  </a:txBody>
                  <a:tcPr marL="78338" marR="78338" marT="36156" marB="361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33962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3445585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B1094-DFDC-4E9F-81CA-E0435B94B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Мутаторы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2D3709-AF9F-41C7-AB70-6D944F811B6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Arithmetic Operators</a:t>
            </a:r>
          </a:p>
          <a:p>
            <a:r>
              <a:rPr lang="en-US" dirty="0"/>
              <a:t>Equality Operators</a:t>
            </a:r>
          </a:p>
          <a:p>
            <a:r>
              <a:rPr lang="en-US" b="1" dirty="0"/>
              <a:t>Boolean Literals</a:t>
            </a:r>
          </a:p>
          <a:p>
            <a:r>
              <a:rPr lang="en-US" dirty="0"/>
              <a:t>Assignment statements</a:t>
            </a:r>
          </a:p>
          <a:p>
            <a:r>
              <a:rPr lang="en-US" dirty="0"/>
              <a:t>Unary Operators</a:t>
            </a:r>
          </a:p>
          <a:p>
            <a:r>
              <a:rPr lang="en-US" dirty="0"/>
              <a:t>Update Operators</a:t>
            </a:r>
          </a:p>
          <a:p>
            <a:r>
              <a:rPr lang="en-US" dirty="0"/>
              <a:t>Checked Statements</a:t>
            </a:r>
          </a:p>
          <a:p>
            <a:r>
              <a:rPr lang="en-US" dirty="0" err="1"/>
              <a:t>Linq</a:t>
            </a:r>
            <a:r>
              <a:rPr lang="en-US" dirty="0"/>
              <a:t> Methods</a:t>
            </a:r>
          </a:p>
          <a:p>
            <a:r>
              <a:rPr lang="en-US" dirty="0"/>
              <a:t>String Literals</a:t>
            </a: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6B8FAD76-B33F-4F44-9A72-4437C6DABC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04800" y="-1013254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11" name="Content Placeholder 10">
            <a:extLst>
              <a:ext uri="{FF2B5EF4-FFF2-40B4-BE49-F238E27FC236}">
                <a16:creationId xmlns:a16="http://schemas.microsoft.com/office/drawing/2014/main" id="{B9DF8D61-E889-47F1-84FF-A248D268CE94}"/>
              </a:ext>
            </a:extLst>
          </p:cNvPr>
          <p:cNvGraphicFramePr>
            <a:graphicFrameLocks noGrp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val="4000876784"/>
              </p:ext>
            </p:extLst>
          </p:nvPr>
        </p:nvGraphicFramePr>
        <p:xfrm>
          <a:off x="5791200" y="2025189"/>
          <a:ext cx="5314950" cy="1130696"/>
        </p:xfrm>
        <a:graphic>
          <a:graphicData uri="http://schemas.openxmlformats.org/drawingml/2006/table">
            <a:tbl>
              <a:tblPr/>
              <a:tblGrid>
                <a:gridCol w="2657475">
                  <a:extLst>
                    <a:ext uri="{9D8B030D-6E8A-4147-A177-3AD203B41FA5}">
                      <a16:colId xmlns:a16="http://schemas.microsoft.com/office/drawing/2014/main" val="832088500"/>
                    </a:ext>
                  </a:extLst>
                </a:gridCol>
                <a:gridCol w="2657475">
                  <a:extLst>
                    <a:ext uri="{9D8B030D-6E8A-4147-A177-3AD203B41FA5}">
                      <a16:colId xmlns:a16="http://schemas.microsoft.com/office/drawing/2014/main" val="3275781737"/>
                    </a:ext>
                  </a:extLst>
                </a:gridCol>
              </a:tblGrid>
              <a:tr h="227108">
                <a:tc>
                  <a:txBody>
                    <a:bodyPr/>
                    <a:lstStyle/>
                    <a:p>
                      <a:r>
                        <a:rPr lang="en-US" sz="1500" b="1">
                          <a:effectLst/>
                        </a:rPr>
                        <a:t>Original</a:t>
                      </a:r>
                    </a:p>
                  </a:txBody>
                  <a:tcPr marL="58579" marR="58579" marT="27037" marB="27037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1">
                          <a:effectLst/>
                        </a:rPr>
                        <a:t>Mutated</a:t>
                      </a:r>
                    </a:p>
                  </a:txBody>
                  <a:tcPr marL="58579" marR="58579" marT="27037" marB="27037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0455735"/>
                  </a:ext>
                </a:extLst>
              </a:tr>
              <a:tr h="227108"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true</a:t>
                      </a:r>
                    </a:p>
                  </a:txBody>
                  <a:tcPr marL="58579" marR="58579" marT="27037" marB="27037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effectLst/>
                        </a:rPr>
                        <a:t>false</a:t>
                      </a:r>
                    </a:p>
                  </a:txBody>
                  <a:tcPr marL="58579" marR="58579" marT="27037" marB="27037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9177769"/>
                  </a:ext>
                </a:extLst>
              </a:tr>
              <a:tr h="227108">
                <a:tc>
                  <a:txBody>
                    <a:bodyPr/>
                    <a:lstStyle/>
                    <a:p>
                      <a:r>
                        <a:rPr lang="en-US" sz="1500" dirty="0">
                          <a:effectLst/>
                        </a:rPr>
                        <a:t>false</a:t>
                      </a:r>
                    </a:p>
                  </a:txBody>
                  <a:tcPr marL="58579" marR="58579" marT="27037" marB="27037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true</a:t>
                      </a:r>
                    </a:p>
                  </a:txBody>
                  <a:tcPr marL="58579" marR="58579" marT="27037" marB="27037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3541607"/>
                  </a:ext>
                </a:extLst>
              </a:tr>
              <a:tr h="227108"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!</a:t>
                      </a:r>
                    </a:p>
                  </a:txBody>
                  <a:tcPr marL="58579" marR="58579" marT="27037" marB="27037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dirty="0">
                        <a:effectLst/>
                      </a:endParaRPr>
                    </a:p>
                  </a:txBody>
                  <a:tcPr marL="58579" marR="58579" marT="27037" marB="27037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34027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4585332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B1094-DFDC-4E9F-81CA-E0435B94B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Мутаторы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2D3709-AF9F-41C7-AB70-6D944F811B6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Arithmetic Operators</a:t>
            </a:r>
          </a:p>
          <a:p>
            <a:r>
              <a:rPr lang="en-US" dirty="0"/>
              <a:t>Equality Operators</a:t>
            </a:r>
          </a:p>
          <a:p>
            <a:r>
              <a:rPr lang="en-US" dirty="0"/>
              <a:t>Boolean Literals</a:t>
            </a:r>
          </a:p>
          <a:p>
            <a:r>
              <a:rPr lang="en-US" b="1" dirty="0"/>
              <a:t>Assignment statements</a:t>
            </a:r>
          </a:p>
          <a:p>
            <a:r>
              <a:rPr lang="en-US" dirty="0"/>
              <a:t>Unary Operators</a:t>
            </a:r>
          </a:p>
          <a:p>
            <a:r>
              <a:rPr lang="en-US" dirty="0"/>
              <a:t>Update Operators</a:t>
            </a:r>
          </a:p>
          <a:p>
            <a:r>
              <a:rPr lang="en-US" dirty="0"/>
              <a:t>Checked Statements</a:t>
            </a:r>
          </a:p>
          <a:p>
            <a:r>
              <a:rPr lang="en-US" dirty="0" err="1"/>
              <a:t>Linq</a:t>
            </a:r>
            <a:r>
              <a:rPr lang="en-US" dirty="0"/>
              <a:t> Methods</a:t>
            </a:r>
          </a:p>
          <a:p>
            <a:r>
              <a:rPr lang="en-US" dirty="0"/>
              <a:t>String Literals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4F6510CB-F611-4865-8675-70FEC43CF03A}"/>
              </a:ext>
            </a:extLst>
          </p:cNvPr>
          <p:cNvGraphicFramePr>
            <a:graphicFrameLocks noGrp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val="1444614197"/>
              </p:ext>
            </p:extLst>
          </p:nvPr>
        </p:nvGraphicFramePr>
        <p:xfrm>
          <a:off x="6096000" y="2581292"/>
          <a:ext cx="5314950" cy="3037110"/>
        </p:xfrm>
        <a:graphic>
          <a:graphicData uri="http://schemas.openxmlformats.org/drawingml/2006/table">
            <a:tbl>
              <a:tblPr/>
              <a:tblGrid>
                <a:gridCol w="2657475">
                  <a:extLst>
                    <a:ext uri="{9D8B030D-6E8A-4147-A177-3AD203B41FA5}">
                      <a16:colId xmlns:a16="http://schemas.microsoft.com/office/drawing/2014/main" val="15651720"/>
                    </a:ext>
                  </a:extLst>
                </a:gridCol>
                <a:gridCol w="2657475">
                  <a:extLst>
                    <a:ext uri="{9D8B030D-6E8A-4147-A177-3AD203B41FA5}">
                      <a16:colId xmlns:a16="http://schemas.microsoft.com/office/drawing/2014/main" val="3964519446"/>
                    </a:ext>
                  </a:extLst>
                </a:gridCol>
              </a:tblGrid>
              <a:tr h="303711">
                <a:tc>
                  <a:txBody>
                    <a:bodyPr/>
                    <a:lstStyle/>
                    <a:p>
                      <a:r>
                        <a:rPr lang="en-US" sz="1500" b="1" dirty="0">
                          <a:effectLst/>
                        </a:rPr>
                        <a:t>Original</a:t>
                      </a:r>
                    </a:p>
                  </a:txBody>
                  <a:tcPr marL="78338" marR="78338" marT="36156" marB="361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1">
                          <a:effectLst/>
                        </a:rPr>
                        <a:t>Mutated</a:t>
                      </a:r>
                    </a:p>
                  </a:txBody>
                  <a:tcPr marL="78338" marR="78338" marT="36156" marB="361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3656854"/>
                  </a:ext>
                </a:extLst>
              </a:tr>
              <a:tr h="303711"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+=</a:t>
                      </a:r>
                    </a:p>
                  </a:txBody>
                  <a:tcPr marL="78338" marR="78338" marT="36156" marB="361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-=</a:t>
                      </a:r>
                    </a:p>
                  </a:txBody>
                  <a:tcPr marL="78338" marR="78338" marT="36156" marB="361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8822141"/>
                  </a:ext>
                </a:extLst>
              </a:tr>
              <a:tr h="303711"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-=</a:t>
                      </a:r>
                    </a:p>
                  </a:txBody>
                  <a:tcPr marL="78338" marR="78338" marT="36156" marB="361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+=</a:t>
                      </a:r>
                    </a:p>
                  </a:txBody>
                  <a:tcPr marL="78338" marR="78338" marT="36156" marB="361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773690"/>
                  </a:ext>
                </a:extLst>
              </a:tr>
              <a:tr h="303711">
                <a:tc>
                  <a:txBody>
                    <a:bodyPr/>
                    <a:lstStyle/>
                    <a:p>
                      <a:r>
                        <a:rPr lang="en-US" sz="1500" dirty="0">
                          <a:effectLst/>
                        </a:rPr>
                        <a:t>*=</a:t>
                      </a:r>
                    </a:p>
                  </a:txBody>
                  <a:tcPr marL="78338" marR="78338" marT="36156" marB="361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/=</a:t>
                      </a:r>
                    </a:p>
                  </a:txBody>
                  <a:tcPr marL="78338" marR="78338" marT="36156" marB="361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5730446"/>
                  </a:ext>
                </a:extLst>
              </a:tr>
              <a:tr h="303711"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/=</a:t>
                      </a:r>
                    </a:p>
                  </a:txBody>
                  <a:tcPr marL="78338" marR="78338" marT="36156" marB="361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*=</a:t>
                      </a:r>
                    </a:p>
                  </a:txBody>
                  <a:tcPr marL="78338" marR="78338" marT="36156" marB="361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0536243"/>
                  </a:ext>
                </a:extLst>
              </a:tr>
              <a:tr h="303711"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%=</a:t>
                      </a:r>
                    </a:p>
                  </a:txBody>
                  <a:tcPr marL="78338" marR="78338" marT="36156" marB="361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*=</a:t>
                      </a:r>
                    </a:p>
                  </a:txBody>
                  <a:tcPr marL="78338" marR="78338" marT="36156" marB="361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3118867"/>
                  </a:ext>
                </a:extLst>
              </a:tr>
              <a:tr h="303711"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&lt;&lt;=</a:t>
                      </a:r>
                    </a:p>
                  </a:txBody>
                  <a:tcPr marL="78338" marR="78338" marT="36156" marB="361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&gt;&gt;=</a:t>
                      </a:r>
                    </a:p>
                  </a:txBody>
                  <a:tcPr marL="78338" marR="78338" marT="36156" marB="361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6533464"/>
                  </a:ext>
                </a:extLst>
              </a:tr>
              <a:tr h="303711"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&gt;&gt;=</a:t>
                      </a:r>
                    </a:p>
                  </a:txBody>
                  <a:tcPr marL="78338" marR="78338" marT="36156" marB="361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&lt;&lt;=</a:t>
                      </a:r>
                    </a:p>
                  </a:txBody>
                  <a:tcPr marL="78338" marR="78338" marT="36156" marB="361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647267"/>
                  </a:ext>
                </a:extLst>
              </a:tr>
              <a:tr h="303711"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&amp;=</a:t>
                      </a:r>
                    </a:p>
                  </a:txBody>
                  <a:tcPr marL="78338" marR="78338" marT="36156" marB="361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`</a:t>
                      </a:r>
                    </a:p>
                  </a:txBody>
                  <a:tcPr marL="78338" marR="78338" marT="36156" marB="361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2616238"/>
                  </a:ext>
                </a:extLst>
              </a:tr>
              <a:tr h="303711"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`</a:t>
                      </a:r>
                    </a:p>
                  </a:txBody>
                  <a:tcPr marL="78338" marR="78338" marT="36156" marB="361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effectLst/>
                        </a:rPr>
                        <a:t>= `</a:t>
                      </a:r>
                    </a:p>
                  </a:txBody>
                  <a:tcPr marL="78338" marR="78338" marT="36156" marB="361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61044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9817267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B1094-DFDC-4E9F-81CA-E0435B94B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Мутаторы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2D3709-AF9F-41C7-AB70-6D944F811B6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Arithmetic Operators</a:t>
            </a:r>
          </a:p>
          <a:p>
            <a:r>
              <a:rPr lang="en-US" dirty="0"/>
              <a:t>Equality Operators</a:t>
            </a:r>
          </a:p>
          <a:p>
            <a:r>
              <a:rPr lang="en-US" dirty="0"/>
              <a:t>Boolean Literals</a:t>
            </a:r>
          </a:p>
          <a:p>
            <a:r>
              <a:rPr lang="en-US" dirty="0"/>
              <a:t>Assignment statements</a:t>
            </a:r>
          </a:p>
          <a:p>
            <a:r>
              <a:rPr lang="en-US" b="1" dirty="0"/>
              <a:t>Unary Operators</a:t>
            </a:r>
          </a:p>
          <a:p>
            <a:r>
              <a:rPr lang="en-US" dirty="0"/>
              <a:t>Update Operators</a:t>
            </a:r>
          </a:p>
          <a:p>
            <a:r>
              <a:rPr lang="en-US" dirty="0"/>
              <a:t>Checked Statements</a:t>
            </a:r>
          </a:p>
          <a:p>
            <a:r>
              <a:rPr lang="en-US" dirty="0" err="1"/>
              <a:t>Linq</a:t>
            </a:r>
            <a:r>
              <a:rPr lang="en-US" dirty="0"/>
              <a:t> Methods</a:t>
            </a:r>
          </a:p>
          <a:p>
            <a:r>
              <a:rPr lang="en-US" dirty="0"/>
              <a:t>String Literals</a:t>
            </a:r>
          </a:p>
        </p:txBody>
      </p:sp>
      <p:graphicFrame>
        <p:nvGraphicFramePr>
          <p:cNvPr id="3" name="Content Placeholder 2">
            <a:extLst>
              <a:ext uri="{FF2B5EF4-FFF2-40B4-BE49-F238E27FC236}">
                <a16:creationId xmlns:a16="http://schemas.microsoft.com/office/drawing/2014/main" id="{A94239D6-406F-4779-AD01-6A5C98722E9C}"/>
              </a:ext>
            </a:extLst>
          </p:cNvPr>
          <p:cNvGraphicFramePr>
            <a:graphicFrameLocks noGrp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val="1054608222"/>
              </p:ext>
            </p:extLst>
          </p:nvPr>
        </p:nvGraphicFramePr>
        <p:xfrm>
          <a:off x="5791201" y="2821578"/>
          <a:ext cx="5314950" cy="1214844"/>
        </p:xfrm>
        <a:graphic>
          <a:graphicData uri="http://schemas.openxmlformats.org/drawingml/2006/table">
            <a:tbl>
              <a:tblPr/>
              <a:tblGrid>
                <a:gridCol w="2657475">
                  <a:extLst>
                    <a:ext uri="{9D8B030D-6E8A-4147-A177-3AD203B41FA5}">
                      <a16:colId xmlns:a16="http://schemas.microsoft.com/office/drawing/2014/main" val="1187987117"/>
                    </a:ext>
                  </a:extLst>
                </a:gridCol>
                <a:gridCol w="2657475">
                  <a:extLst>
                    <a:ext uri="{9D8B030D-6E8A-4147-A177-3AD203B41FA5}">
                      <a16:colId xmlns:a16="http://schemas.microsoft.com/office/drawing/2014/main" val="3599673511"/>
                    </a:ext>
                  </a:extLst>
                </a:gridCol>
              </a:tblGrid>
              <a:tr h="303711">
                <a:tc>
                  <a:txBody>
                    <a:bodyPr/>
                    <a:lstStyle/>
                    <a:p>
                      <a:r>
                        <a:rPr lang="en-US" sz="1500" b="1">
                          <a:effectLst/>
                        </a:rPr>
                        <a:t>Original</a:t>
                      </a:r>
                    </a:p>
                  </a:txBody>
                  <a:tcPr marL="78338" marR="78338" marT="36156" marB="361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1">
                          <a:effectLst/>
                        </a:rPr>
                        <a:t>Mutated</a:t>
                      </a:r>
                    </a:p>
                  </a:txBody>
                  <a:tcPr marL="78338" marR="78338" marT="36156" marB="361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7014722"/>
                  </a:ext>
                </a:extLst>
              </a:tr>
              <a:tr h="303711"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-variable</a:t>
                      </a:r>
                    </a:p>
                  </a:txBody>
                  <a:tcPr marL="78338" marR="78338" marT="36156" marB="361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+variable</a:t>
                      </a:r>
                    </a:p>
                  </a:txBody>
                  <a:tcPr marL="78338" marR="78338" marT="36156" marB="361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0097968"/>
                  </a:ext>
                </a:extLst>
              </a:tr>
              <a:tr h="303711"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+variable</a:t>
                      </a:r>
                    </a:p>
                  </a:txBody>
                  <a:tcPr marL="78338" marR="78338" marT="36156" marB="361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-variable</a:t>
                      </a:r>
                    </a:p>
                  </a:txBody>
                  <a:tcPr marL="78338" marR="78338" marT="36156" marB="361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7261970"/>
                  </a:ext>
                </a:extLst>
              </a:tr>
              <a:tr h="303711"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~variable</a:t>
                      </a:r>
                    </a:p>
                  </a:txBody>
                  <a:tcPr marL="78338" marR="78338" marT="36156" marB="361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effectLst/>
                        </a:rPr>
                        <a:t>variable</a:t>
                      </a:r>
                    </a:p>
                  </a:txBody>
                  <a:tcPr marL="78338" marR="78338" marT="36156" marB="361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07316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9637121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B1094-DFDC-4E9F-81CA-E0435B94B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Мутаторы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2D3709-AF9F-41C7-AB70-6D944F811B6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Arithmetic Operators</a:t>
            </a:r>
          </a:p>
          <a:p>
            <a:r>
              <a:rPr lang="en-US" dirty="0"/>
              <a:t>Equality Operators</a:t>
            </a:r>
          </a:p>
          <a:p>
            <a:r>
              <a:rPr lang="en-US" dirty="0"/>
              <a:t>Boolean Literals</a:t>
            </a:r>
          </a:p>
          <a:p>
            <a:r>
              <a:rPr lang="en-US" dirty="0"/>
              <a:t>Assignment statements</a:t>
            </a:r>
          </a:p>
          <a:p>
            <a:r>
              <a:rPr lang="en-US" dirty="0"/>
              <a:t>Unary Operators</a:t>
            </a:r>
          </a:p>
          <a:p>
            <a:r>
              <a:rPr lang="en-US" b="1" dirty="0"/>
              <a:t>Update Operators</a:t>
            </a:r>
          </a:p>
          <a:p>
            <a:r>
              <a:rPr lang="en-US" dirty="0"/>
              <a:t>Checked Statements</a:t>
            </a:r>
          </a:p>
          <a:p>
            <a:r>
              <a:rPr lang="en-US" dirty="0" err="1"/>
              <a:t>Linq</a:t>
            </a:r>
            <a:r>
              <a:rPr lang="en-US" dirty="0"/>
              <a:t> Methods</a:t>
            </a:r>
          </a:p>
          <a:p>
            <a:r>
              <a:rPr lang="en-US" dirty="0"/>
              <a:t>String Literals</a:t>
            </a:r>
          </a:p>
        </p:txBody>
      </p:sp>
      <p:graphicFrame>
        <p:nvGraphicFramePr>
          <p:cNvPr id="3" name="Content Placeholder 2">
            <a:extLst>
              <a:ext uri="{FF2B5EF4-FFF2-40B4-BE49-F238E27FC236}">
                <a16:creationId xmlns:a16="http://schemas.microsoft.com/office/drawing/2014/main" id="{313C52E2-A69D-4AC6-91F2-45BDADD3D4B2}"/>
              </a:ext>
            </a:extLst>
          </p:cNvPr>
          <p:cNvGraphicFramePr>
            <a:graphicFrameLocks noGrp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val="521432124"/>
              </p:ext>
            </p:extLst>
          </p:nvPr>
        </p:nvGraphicFramePr>
        <p:xfrm>
          <a:off x="5791201" y="3303500"/>
          <a:ext cx="5314950" cy="1518555"/>
        </p:xfrm>
        <a:graphic>
          <a:graphicData uri="http://schemas.openxmlformats.org/drawingml/2006/table">
            <a:tbl>
              <a:tblPr/>
              <a:tblGrid>
                <a:gridCol w="2657475">
                  <a:extLst>
                    <a:ext uri="{9D8B030D-6E8A-4147-A177-3AD203B41FA5}">
                      <a16:colId xmlns:a16="http://schemas.microsoft.com/office/drawing/2014/main" val="1338663294"/>
                    </a:ext>
                  </a:extLst>
                </a:gridCol>
                <a:gridCol w="2657475">
                  <a:extLst>
                    <a:ext uri="{9D8B030D-6E8A-4147-A177-3AD203B41FA5}">
                      <a16:colId xmlns:a16="http://schemas.microsoft.com/office/drawing/2014/main" val="269652367"/>
                    </a:ext>
                  </a:extLst>
                </a:gridCol>
              </a:tblGrid>
              <a:tr h="303711">
                <a:tc>
                  <a:txBody>
                    <a:bodyPr/>
                    <a:lstStyle/>
                    <a:p>
                      <a:r>
                        <a:rPr lang="en-US" sz="1500" b="1">
                          <a:effectLst/>
                        </a:rPr>
                        <a:t>Original</a:t>
                      </a:r>
                    </a:p>
                  </a:txBody>
                  <a:tcPr marL="78338" marR="78338" marT="36156" marB="361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1">
                          <a:effectLst/>
                        </a:rPr>
                        <a:t>Mutated</a:t>
                      </a:r>
                    </a:p>
                  </a:txBody>
                  <a:tcPr marL="78338" marR="78338" marT="36156" marB="361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9336870"/>
                  </a:ext>
                </a:extLst>
              </a:tr>
              <a:tr h="303711"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variable++</a:t>
                      </a:r>
                    </a:p>
                  </a:txBody>
                  <a:tcPr marL="78338" marR="78338" marT="36156" marB="361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variable--</a:t>
                      </a:r>
                    </a:p>
                  </a:txBody>
                  <a:tcPr marL="78338" marR="78338" marT="36156" marB="361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2244866"/>
                  </a:ext>
                </a:extLst>
              </a:tr>
              <a:tr h="303711"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variable--</a:t>
                      </a:r>
                    </a:p>
                  </a:txBody>
                  <a:tcPr marL="78338" marR="78338" marT="36156" marB="361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variable++</a:t>
                      </a:r>
                    </a:p>
                  </a:txBody>
                  <a:tcPr marL="78338" marR="78338" marT="36156" marB="361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2320324"/>
                  </a:ext>
                </a:extLst>
              </a:tr>
              <a:tr h="303711"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++variable</a:t>
                      </a:r>
                    </a:p>
                  </a:txBody>
                  <a:tcPr marL="78338" marR="78338" marT="36156" marB="361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--variable</a:t>
                      </a:r>
                    </a:p>
                  </a:txBody>
                  <a:tcPr marL="78338" marR="78338" marT="36156" marB="361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1650347"/>
                  </a:ext>
                </a:extLst>
              </a:tr>
              <a:tr h="303711"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--variable</a:t>
                      </a:r>
                    </a:p>
                  </a:txBody>
                  <a:tcPr marL="78338" marR="78338" marT="36156" marB="361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effectLst/>
                        </a:rPr>
                        <a:t>++variable</a:t>
                      </a:r>
                    </a:p>
                  </a:txBody>
                  <a:tcPr marL="78338" marR="78338" marT="36156" marB="361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84638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7102944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B1094-DFDC-4E9F-81CA-E0435B94B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Мутаторы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2D3709-AF9F-41C7-AB70-6D944F811B6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Arithmetic Operators</a:t>
            </a:r>
          </a:p>
          <a:p>
            <a:r>
              <a:rPr lang="en-US" dirty="0"/>
              <a:t>Equality Operators</a:t>
            </a:r>
          </a:p>
          <a:p>
            <a:r>
              <a:rPr lang="en-US" dirty="0"/>
              <a:t>Boolean Literals</a:t>
            </a:r>
          </a:p>
          <a:p>
            <a:r>
              <a:rPr lang="en-US" dirty="0"/>
              <a:t>Assignment statements</a:t>
            </a:r>
          </a:p>
          <a:p>
            <a:r>
              <a:rPr lang="en-US" dirty="0"/>
              <a:t>Unary Operators</a:t>
            </a:r>
          </a:p>
          <a:p>
            <a:r>
              <a:rPr lang="en-US" dirty="0"/>
              <a:t>Update Operators</a:t>
            </a:r>
          </a:p>
          <a:p>
            <a:r>
              <a:rPr lang="en-US" b="1" dirty="0"/>
              <a:t>Checked Statements</a:t>
            </a:r>
          </a:p>
          <a:p>
            <a:r>
              <a:rPr lang="en-US" dirty="0" err="1"/>
              <a:t>Linq</a:t>
            </a:r>
            <a:r>
              <a:rPr lang="en-US" dirty="0"/>
              <a:t> Methods</a:t>
            </a:r>
          </a:p>
          <a:p>
            <a:r>
              <a:rPr lang="en-US" dirty="0"/>
              <a:t>String Literals</a:t>
            </a:r>
          </a:p>
        </p:txBody>
      </p:sp>
      <p:graphicFrame>
        <p:nvGraphicFramePr>
          <p:cNvPr id="3" name="Content Placeholder 2">
            <a:extLst>
              <a:ext uri="{FF2B5EF4-FFF2-40B4-BE49-F238E27FC236}">
                <a16:creationId xmlns:a16="http://schemas.microsoft.com/office/drawing/2014/main" id="{18C483D4-0E2A-4767-B708-CF9842EC0442}"/>
              </a:ext>
            </a:extLst>
          </p:cNvPr>
          <p:cNvGraphicFramePr>
            <a:graphicFrameLocks noGrp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val="599049501"/>
              </p:ext>
            </p:extLst>
          </p:nvPr>
        </p:nvGraphicFramePr>
        <p:xfrm>
          <a:off x="5791201" y="3598428"/>
          <a:ext cx="5314950" cy="607422"/>
        </p:xfrm>
        <a:graphic>
          <a:graphicData uri="http://schemas.openxmlformats.org/drawingml/2006/table">
            <a:tbl>
              <a:tblPr/>
              <a:tblGrid>
                <a:gridCol w="2657475">
                  <a:extLst>
                    <a:ext uri="{9D8B030D-6E8A-4147-A177-3AD203B41FA5}">
                      <a16:colId xmlns:a16="http://schemas.microsoft.com/office/drawing/2014/main" val="448601155"/>
                    </a:ext>
                  </a:extLst>
                </a:gridCol>
                <a:gridCol w="2657475">
                  <a:extLst>
                    <a:ext uri="{9D8B030D-6E8A-4147-A177-3AD203B41FA5}">
                      <a16:colId xmlns:a16="http://schemas.microsoft.com/office/drawing/2014/main" val="7042047"/>
                    </a:ext>
                  </a:extLst>
                </a:gridCol>
              </a:tblGrid>
              <a:tr h="303711">
                <a:tc>
                  <a:txBody>
                    <a:bodyPr/>
                    <a:lstStyle/>
                    <a:p>
                      <a:r>
                        <a:rPr lang="en-US" sz="1500" b="1">
                          <a:effectLst/>
                        </a:rPr>
                        <a:t>Original</a:t>
                      </a:r>
                    </a:p>
                  </a:txBody>
                  <a:tcPr marL="78338" marR="78338" marT="36156" marB="361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1">
                          <a:effectLst/>
                        </a:rPr>
                        <a:t>Mutated</a:t>
                      </a:r>
                    </a:p>
                  </a:txBody>
                  <a:tcPr marL="78338" marR="78338" marT="36156" marB="361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7769570"/>
                  </a:ext>
                </a:extLst>
              </a:tr>
              <a:tr h="303711"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checked(2 + 4)</a:t>
                      </a:r>
                    </a:p>
                  </a:txBody>
                  <a:tcPr marL="78338" marR="78338" marT="36156" marB="361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effectLst/>
                        </a:rPr>
                        <a:t>2 + 4</a:t>
                      </a:r>
                    </a:p>
                  </a:txBody>
                  <a:tcPr marL="78338" marR="78338" marT="36156" marB="361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43644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0978397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B1094-DFDC-4E9F-81CA-E0435B94B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Мутаторы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2D3709-AF9F-41C7-AB70-6D944F811B6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Arithmetic Operators</a:t>
            </a:r>
          </a:p>
          <a:p>
            <a:r>
              <a:rPr lang="en-US" dirty="0"/>
              <a:t>Equality Operators</a:t>
            </a:r>
          </a:p>
          <a:p>
            <a:r>
              <a:rPr lang="en-US" dirty="0"/>
              <a:t>Boolean Literals</a:t>
            </a:r>
          </a:p>
          <a:p>
            <a:r>
              <a:rPr lang="en-US" dirty="0"/>
              <a:t>Assignment statements</a:t>
            </a:r>
          </a:p>
          <a:p>
            <a:r>
              <a:rPr lang="en-US" dirty="0"/>
              <a:t>Unary Operators</a:t>
            </a:r>
          </a:p>
          <a:p>
            <a:r>
              <a:rPr lang="en-US" dirty="0"/>
              <a:t>Update Operators</a:t>
            </a:r>
          </a:p>
          <a:p>
            <a:r>
              <a:rPr lang="en-US" dirty="0"/>
              <a:t>Checked Statements</a:t>
            </a:r>
          </a:p>
          <a:p>
            <a:r>
              <a:rPr lang="en-US" b="1" dirty="0" err="1"/>
              <a:t>Linq</a:t>
            </a:r>
            <a:r>
              <a:rPr lang="en-US" b="1" dirty="0"/>
              <a:t> Methods</a:t>
            </a:r>
          </a:p>
          <a:p>
            <a:r>
              <a:rPr lang="en-US" dirty="0"/>
              <a:t>String Literals</a:t>
            </a:r>
          </a:p>
        </p:txBody>
      </p:sp>
      <p:graphicFrame>
        <p:nvGraphicFramePr>
          <p:cNvPr id="3" name="Content Placeholder 2">
            <a:extLst>
              <a:ext uri="{FF2B5EF4-FFF2-40B4-BE49-F238E27FC236}">
                <a16:creationId xmlns:a16="http://schemas.microsoft.com/office/drawing/2014/main" id="{E26F5030-262E-4608-83FF-B8654FD0B7C2}"/>
              </a:ext>
            </a:extLst>
          </p:cNvPr>
          <p:cNvGraphicFramePr>
            <a:graphicFrameLocks noGrp="1"/>
          </p:cNvGraphicFramePr>
          <p:nvPr>
            <p:ph sz="quarter" idx="11"/>
          </p:nvPr>
        </p:nvGraphicFramePr>
        <p:xfrm>
          <a:off x="6416278" y="1439866"/>
          <a:ext cx="5283994" cy="4529130"/>
        </p:xfrm>
        <a:graphic>
          <a:graphicData uri="http://schemas.openxmlformats.org/drawingml/2006/table">
            <a:tbl>
              <a:tblPr/>
              <a:tblGrid>
                <a:gridCol w="2641997">
                  <a:extLst>
                    <a:ext uri="{9D8B030D-6E8A-4147-A177-3AD203B41FA5}">
                      <a16:colId xmlns:a16="http://schemas.microsoft.com/office/drawing/2014/main" val="940593027"/>
                    </a:ext>
                  </a:extLst>
                </a:gridCol>
                <a:gridCol w="2641997">
                  <a:extLst>
                    <a:ext uri="{9D8B030D-6E8A-4147-A177-3AD203B41FA5}">
                      <a16:colId xmlns:a16="http://schemas.microsoft.com/office/drawing/2014/main" val="1683015377"/>
                    </a:ext>
                  </a:extLst>
                </a:gridCol>
              </a:tblGrid>
              <a:tr h="301942">
                <a:tc>
                  <a:txBody>
                    <a:bodyPr/>
                    <a:lstStyle/>
                    <a:p>
                      <a:r>
                        <a:rPr lang="en-US" sz="1500" b="1">
                          <a:effectLst/>
                        </a:rPr>
                        <a:t>Original</a:t>
                      </a:r>
                    </a:p>
                  </a:txBody>
                  <a:tcPr marL="77882" marR="77882" marT="35946" marB="3594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1">
                          <a:effectLst/>
                        </a:rPr>
                        <a:t>Mutated</a:t>
                      </a:r>
                    </a:p>
                  </a:txBody>
                  <a:tcPr marL="77882" marR="77882" marT="35946" marB="3594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2307109"/>
                  </a:ext>
                </a:extLst>
              </a:tr>
              <a:tr h="301942"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SingleOrDefault()</a:t>
                      </a:r>
                    </a:p>
                  </a:txBody>
                  <a:tcPr marL="77882" marR="77882" marT="35946" marB="3594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FirstOrDefault()</a:t>
                      </a:r>
                    </a:p>
                  </a:txBody>
                  <a:tcPr marL="77882" marR="77882" marT="35946" marB="3594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9481457"/>
                  </a:ext>
                </a:extLst>
              </a:tr>
              <a:tr h="301942"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FirstOrDefault()</a:t>
                      </a:r>
                    </a:p>
                  </a:txBody>
                  <a:tcPr marL="77882" marR="77882" marT="35946" marB="3594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SingleOrDefault()</a:t>
                      </a:r>
                    </a:p>
                  </a:txBody>
                  <a:tcPr marL="77882" marR="77882" marT="35946" marB="3594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0804351"/>
                  </a:ext>
                </a:extLst>
              </a:tr>
              <a:tr h="301942"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First()</a:t>
                      </a:r>
                    </a:p>
                  </a:txBody>
                  <a:tcPr marL="77882" marR="77882" marT="35946" marB="3594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Last()</a:t>
                      </a:r>
                    </a:p>
                  </a:txBody>
                  <a:tcPr marL="77882" marR="77882" marT="35946" marB="3594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9029939"/>
                  </a:ext>
                </a:extLst>
              </a:tr>
              <a:tr h="301942"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Last()</a:t>
                      </a:r>
                    </a:p>
                  </a:txBody>
                  <a:tcPr marL="77882" marR="77882" marT="35946" marB="3594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First()</a:t>
                      </a:r>
                    </a:p>
                  </a:txBody>
                  <a:tcPr marL="77882" marR="77882" marT="35946" marB="3594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6428990"/>
                  </a:ext>
                </a:extLst>
              </a:tr>
              <a:tr h="301942"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All()</a:t>
                      </a:r>
                    </a:p>
                  </a:txBody>
                  <a:tcPr marL="77882" marR="77882" marT="35946" marB="3594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Any()</a:t>
                      </a:r>
                    </a:p>
                  </a:txBody>
                  <a:tcPr marL="77882" marR="77882" marT="35946" marB="3594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1981768"/>
                  </a:ext>
                </a:extLst>
              </a:tr>
              <a:tr h="301942"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Any()</a:t>
                      </a:r>
                    </a:p>
                  </a:txBody>
                  <a:tcPr marL="77882" marR="77882" marT="35946" marB="3594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All()</a:t>
                      </a:r>
                    </a:p>
                  </a:txBody>
                  <a:tcPr marL="77882" marR="77882" marT="35946" marB="3594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8799208"/>
                  </a:ext>
                </a:extLst>
              </a:tr>
              <a:tr h="301942"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Skip()</a:t>
                      </a:r>
                    </a:p>
                  </a:txBody>
                  <a:tcPr marL="77882" marR="77882" marT="35946" marB="3594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Take()</a:t>
                      </a:r>
                    </a:p>
                  </a:txBody>
                  <a:tcPr marL="77882" marR="77882" marT="35946" marB="3594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1946047"/>
                  </a:ext>
                </a:extLst>
              </a:tr>
              <a:tr h="301942">
                <a:tc>
                  <a:txBody>
                    <a:bodyPr/>
                    <a:lstStyle/>
                    <a:p>
                      <a:r>
                        <a:rPr lang="en-US" sz="1500" dirty="0">
                          <a:effectLst/>
                        </a:rPr>
                        <a:t>Take()</a:t>
                      </a:r>
                    </a:p>
                  </a:txBody>
                  <a:tcPr marL="77882" marR="77882" marT="35946" marB="3594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Skip()</a:t>
                      </a:r>
                    </a:p>
                  </a:txBody>
                  <a:tcPr marL="77882" marR="77882" marT="35946" marB="3594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8446268"/>
                  </a:ext>
                </a:extLst>
              </a:tr>
              <a:tr h="301942"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SkipWhile()</a:t>
                      </a:r>
                    </a:p>
                  </a:txBody>
                  <a:tcPr marL="77882" marR="77882" marT="35946" marB="3594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TakeWhile()</a:t>
                      </a:r>
                    </a:p>
                  </a:txBody>
                  <a:tcPr marL="77882" marR="77882" marT="35946" marB="3594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2961316"/>
                  </a:ext>
                </a:extLst>
              </a:tr>
              <a:tr h="301942"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TakeWhile()</a:t>
                      </a:r>
                    </a:p>
                  </a:txBody>
                  <a:tcPr marL="77882" marR="77882" marT="35946" marB="3594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SkipWhile()</a:t>
                      </a:r>
                    </a:p>
                  </a:txBody>
                  <a:tcPr marL="77882" marR="77882" marT="35946" marB="3594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9564567"/>
                  </a:ext>
                </a:extLst>
              </a:tr>
              <a:tr h="301942"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Min()</a:t>
                      </a:r>
                    </a:p>
                  </a:txBody>
                  <a:tcPr marL="77882" marR="77882" marT="35946" marB="3594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Max()</a:t>
                      </a:r>
                    </a:p>
                  </a:txBody>
                  <a:tcPr marL="77882" marR="77882" marT="35946" marB="3594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0317993"/>
                  </a:ext>
                </a:extLst>
              </a:tr>
              <a:tr h="301942"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Max()</a:t>
                      </a:r>
                    </a:p>
                  </a:txBody>
                  <a:tcPr marL="77882" marR="77882" marT="35946" marB="3594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Min()</a:t>
                      </a:r>
                    </a:p>
                  </a:txBody>
                  <a:tcPr marL="77882" marR="77882" marT="35946" marB="3594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600476"/>
                  </a:ext>
                </a:extLst>
              </a:tr>
              <a:tr h="301942"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Sum()</a:t>
                      </a:r>
                    </a:p>
                  </a:txBody>
                  <a:tcPr marL="77882" marR="77882" marT="35946" marB="3594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Count()</a:t>
                      </a:r>
                    </a:p>
                  </a:txBody>
                  <a:tcPr marL="77882" marR="77882" marT="35946" marB="3594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4892651"/>
                  </a:ext>
                </a:extLst>
              </a:tr>
              <a:tr h="301942"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Count()</a:t>
                      </a:r>
                    </a:p>
                  </a:txBody>
                  <a:tcPr marL="77882" marR="77882" marT="35946" marB="3594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effectLst/>
                        </a:rPr>
                        <a:t>Sum()</a:t>
                      </a:r>
                    </a:p>
                  </a:txBody>
                  <a:tcPr marL="77882" marR="77882" marT="35946" marB="3594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91023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270822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B1094-DFDC-4E9F-81CA-E0435B94B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Мутаторы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2D3709-AF9F-41C7-AB70-6D944F811B6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Arithmetic Operators</a:t>
            </a:r>
          </a:p>
          <a:p>
            <a:r>
              <a:rPr lang="en-US" dirty="0"/>
              <a:t>Equality Operators</a:t>
            </a:r>
          </a:p>
          <a:p>
            <a:r>
              <a:rPr lang="en-US" dirty="0"/>
              <a:t>Boolean Literals</a:t>
            </a:r>
          </a:p>
          <a:p>
            <a:r>
              <a:rPr lang="en-US" dirty="0"/>
              <a:t>Assignment statements</a:t>
            </a:r>
          </a:p>
          <a:p>
            <a:r>
              <a:rPr lang="en-US" dirty="0"/>
              <a:t>Unary Operators</a:t>
            </a:r>
          </a:p>
          <a:p>
            <a:r>
              <a:rPr lang="en-US" dirty="0"/>
              <a:t>Update Operators</a:t>
            </a:r>
          </a:p>
          <a:p>
            <a:r>
              <a:rPr lang="en-US" dirty="0"/>
              <a:t>Checked Statements</a:t>
            </a:r>
          </a:p>
          <a:p>
            <a:r>
              <a:rPr lang="en-US" dirty="0" err="1"/>
              <a:t>Linq</a:t>
            </a:r>
            <a:r>
              <a:rPr lang="en-US" dirty="0"/>
              <a:t> Methods</a:t>
            </a:r>
          </a:p>
          <a:p>
            <a:r>
              <a:rPr lang="en-US" b="1" dirty="0"/>
              <a:t>String Literals</a:t>
            </a:r>
          </a:p>
        </p:txBody>
      </p:sp>
      <p:graphicFrame>
        <p:nvGraphicFramePr>
          <p:cNvPr id="3" name="Content Placeholder 2">
            <a:extLst>
              <a:ext uri="{FF2B5EF4-FFF2-40B4-BE49-F238E27FC236}">
                <a16:creationId xmlns:a16="http://schemas.microsoft.com/office/drawing/2014/main" id="{0A71C977-027A-460E-989D-02632276CC81}"/>
              </a:ext>
            </a:extLst>
          </p:cNvPr>
          <p:cNvGraphicFramePr>
            <a:graphicFrameLocks noGrp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val="1223846158"/>
              </p:ext>
            </p:extLst>
          </p:nvPr>
        </p:nvGraphicFramePr>
        <p:xfrm>
          <a:off x="5791201" y="4450445"/>
          <a:ext cx="5314950" cy="1518555"/>
        </p:xfrm>
        <a:graphic>
          <a:graphicData uri="http://schemas.openxmlformats.org/drawingml/2006/table">
            <a:tbl>
              <a:tblPr/>
              <a:tblGrid>
                <a:gridCol w="2657475">
                  <a:extLst>
                    <a:ext uri="{9D8B030D-6E8A-4147-A177-3AD203B41FA5}">
                      <a16:colId xmlns:a16="http://schemas.microsoft.com/office/drawing/2014/main" val="1770294961"/>
                    </a:ext>
                  </a:extLst>
                </a:gridCol>
                <a:gridCol w="2657475">
                  <a:extLst>
                    <a:ext uri="{9D8B030D-6E8A-4147-A177-3AD203B41FA5}">
                      <a16:colId xmlns:a16="http://schemas.microsoft.com/office/drawing/2014/main" val="3060899134"/>
                    </a:ext>
                  </a:extLst>
                </a:gridCol>
              </a:tblGrid>
              <a:tr h="303711">
                <a:tc>
                  <a:txBody>
                    <a:bodyPr/>
                    <a:lstStyle/>
                    <a:p>
                      <a:r>
                        <a:rPr lang="en-US" sz="1500" b="1">
                          <a:effectLst/>
                        </a:rPr>
                        <a:t>Original</a:t>
                      </a:r>
                    </a:p>
                  </a:txBody>
                  <a:tcPr marL="78338" marR="78338" marT="36156" marB="361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1">
                          <a:effectLst/>
                        </a:rPr>
                        <a:t>Mutated</a:t>
                      </a:r>
                    </a:p>
                  </a:txBody>
                  <a:tcPr marL="78338" marR="78338" marT="36156" marB="361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3291973"/>
                  </a:ext>
                </a:extLst>
              </a:tr>
              <a:tr h="303711"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"foo"</a:t>
                      </a:r>
                    </a:p>
                  </a:txBody>
                  <a:tcPr marL="78338" marR="78338" marT="36156" marB="361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""</a:t>
                      </a:r>
                    </a:p>
                  </a:txBody>
                  <a:tcPr marL="78338" marR="78338" marT="36156" marB="361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1093949"/>
                  </a:ext>
                </a:extLst>
              </a:tr>
              <a:tr h="303711"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""</a:t>
                      </a:r>
                    </a:p>
                  </a:txBody>
                  <a:tcPr marL="78338" marR="78338" marT="36156" marB="361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"Stryker was here!"</a:t>
                      </a:r>
                    </a:p>
                  </a:txBody>
                  <a:tcPr marL="78338" marR="78338" marT="36156" marB="361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7960158"/>
                  </a:ext>
                </a:extLst>
              </a:tr>
              <a:tr h="303711"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$"foo {bar}"</a:t>
                      </a:r>
                    </a:p>
                  </a:txBody>
                  <a:tcPr marL="78338" marR="78338" marT="36156" marB="361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$""</a:t>
                      </a:r>
                    </a:p>
                  </a:txBody>
                  <a:tcPr marL="78338" marR="78338" marT="36156" marB="361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5515693"/>
                  </a:ext>
                </a:extLst>
              </a:tr>
              <a:tr h="303711"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@"foo"</a:t>
                      </a:r>
                    </a:p>
                  </a:txBody>
                  <a:tcPr marL="78338" marR="78338" marT="36156" marB="361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effectLst/>
                        </a:rPr>
                        <a:t>@""</a:t>
                      </a:r>
                    </a:p>
                  </a:txBody>
                  <a:tcPr marL="78338" marR="78338" marT="36156" marB="361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99981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165613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B1094-DFDC-4E9F-81CA-E0435B94B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Мутаторы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2D3709-AF9F-41C7-AB70-6D944F811B6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Arithmetic Operators</a:t>
            </a:r>
          </a:p>
          <a:p>
            <a:r>
              <a:rPr lang="en-US" dirty="0"/>
              <a:t>Equality Operators</a:t>
            </a:r>
          </a:p>
          <a:p>
            <a:r>
              <a:rPr lang="en-US" dirty="0"/>
              <a:t>Boolean Literals</a:t>
            </a:r>
          </a:p>
          <a:p>
            <a:r>
              <a:rPr lang="en-US" dirty="0"/>
              <a:t>Assignment statements</a:t>
            </a:r>
          </a:p>
          <a:p>
            <a:r>
              <a:rPr lang="en-US" dirty="0"/>
              <a:t>Unary Operators</a:t>
            </a:r>
          </a:p>
          <a:p>
            <a:r>
              <a:rPr lang="en-US" dirty="0"/>
              <a:t>Update Operators</a:t>
            </a:r>
          </a:p>
          <a:p>
            <a:r>
              <a:rPr lang="en-US" dirty="0"/>
              <a:t>Checked Statements</a:t>
            </a:r>
          </a:p>
          <a:p>
            <a:r>
              <a:rPr lang="en-US" dirty="0" err="1"/>
              <a:t>Linq</a:t>
            </a:r>
            <a:r>
              <a:rPr lang="en-US" dirty="0"/>
              <a:t> Methods</a:t>
            </a:r>
          </a:p>
          <a:p>
            <a:r>
              <a:rPr lang="en-US" dirty="0"/>
              <a:t>String Literals</a:t>
            </a:r>
            <a:endParaRPr lang="ru-RU" dirty="0"/>
          </a:p>
          <a:p>
            <a:r>
              <a:rPr lang="en-US" dirty="0"/>
              <a:t>…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375D6F8-37E5-467F-A9E3-C0AE2E6DF711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71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D9FD16A-88FF-4481-A4BE-46A12FE1CB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Театр КАЧЕСТВА</a:t>
            </a:r>
          </a:p>
        </p:txBody>
      </p:sp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3D530B0D-C968-4D91-AABC-EC945A79A63A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3266409629"/>
              </p:ext>
            </p:extLst>
          </p:nvPr>
        </p:nvGraphicFramePr>
        <p:xfrm>
          <a:off x="476250" y="1439863"/>
          <a:ext cx="5314950" cy="45291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48412D4-54B6-4B46-AEE2-E3BEC640C851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56" r="2035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906017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17EB057-620C-46BB-8F85-6B07F0A02B7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A46BC87-F1F9-49B7-8EB6-7F40C0FFE61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5319C7A-3C31-4C8C-B39D-4C6B1662C63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5D92D8C8-9D5A-48E7-9442-9AE32B63864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8C5D3CB-2F0A-4264-999F-984D932C756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 uiExpand="1">
        <p:bldSub>
          <a:bldDgm/>
        </p:bldSub>
      </p:bldGraphic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73C189B-4FA3-4C3D-97DE-D407F89E7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Проблемы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79CF926-C191-4B6E-AE2F-3DAA86228292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641955" y="1570789"/>
            <a:ext cx="10402757" cy="7430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4379179-2706-4A10-8A0B-2560EAFC3C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918" y="2641736"/>
            <a:ext cx="11003668" cy="107151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8BFDE24-5114-4652-B7F2-2B04759833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5119" y="4435324"/>
            <a:ext cx="10904812" cy="912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784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73C189B-4FA3-4C3D-97DE-D407F89E7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Решение Проблем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4379179-2706-4A10-8A0B-2560EAFC3C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918" y="2641736"/>
            <a:ext cx="11003668" cy="107151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8BFDE24-5114-4652-B7F2-2B04759833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5119" y="4435324"/>
            <a:ext cx="10904812" cy="912190"/>
          </a:xfrm>
          <a:prstGeom prst="rect">
            <a:avLst/>
          </a:prstGeom>
        </p:spPr>
      </p:pic>
      <p:pic>
        <p:nvPicPr>
          <p:cNvPr id="9" name="Content Placeholder 6">
            <a:extLst>
              <a:ext uri="{FF2B5EF4-FFF2-40B4-BE49-F238E27FC236}">
                <a16:creationId xmlns:a16="http://schemas.microsoft.com/office/drawing/2014/main" id="{0425F044-34A4-4C62-B9F5-7CBED57BFB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486" y="1657765"/>
            <a:ext cx="10717121" cy="73352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C6E3BDA-4289-4D77-88B6-BFA43B1ADA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835396"/>
            <a:ext cx="12192000" cy="68419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E4D6694-1635-4A00-84D2-0CDF152686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5119" y="4735663"/>
            <a:ext cx="11054303" cy="912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443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C153792-A07F-4381-ACAA-246EF4C67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 практике</a:t>
            </a:r>
            <a:endParaRPr lang="en-US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F64F2D67-9CA0-4B4B-BF2E-6966627B0D2C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480486" y="1053220"/>
            <a:ext cx="11036011" cy="5264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42020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C153792-A07F-4381-ACAA-246EF4C67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 практике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1A0615F-3453-49C2-9D1E-A42B3EFF463F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476250" y="1321029"/>
            <a:ext cx="11239500" cy="4215941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6232CAB-8D7E-4CEC-8416-19817CF063FC}"/>
              </a:ext>
            </a:extLst>
          </p:cNvPr>
          <p:cNvSpPr/>
          <p:nvPr/>
        </p:nvSpPr>
        <p:spPr>
          <a:xfrm>
            <a:off x="1643448" y="2452817"/>
            <a:ext cx="1569309" cy="413952"/>
          </a:xfrm>
          <a:prstGeom prst="round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F201047-2A85-4B39-B61F-2FC3CA98BB4A}"/>
              </a:ext>
            </a:extLst>
          </p:cNvPr>
          <p:cNvSpPr/>
          <p:nvPr/>
        </p:nvSpPr>
        <p:spPr>
          <a:xfrm>
            <a:off x="3426940" y="2452817"/>
            <a:ext cx="3752336" cy="413952"/>
          </a:xfrm>
          <a:prstGeom prst="round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F79919F-40A3-4DC8-B59A-FB6098DCE4ED}"/>
              </a:ext>
            </a:extLst>
          </p:cNvPr>
          <p:cNvSpPr/>
          <p:nvPr/>
        </p:nvSpPr>
        <p:spPr>
          <a:xfrm>
            <a:off x="9045146" y="2452817"/>
            <a:ext cx="2626840" cy="413952"/>
          </a:xfrm>
          <a:prstGeom prst="round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088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962DE87-E755-4AAE-9FEA-304041B3C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это применять?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F13D060-AA21-4864-BCA1-B69F01ADD6E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80486" y="1414619"/>
            <a:ext cx="5314948" cy="4529667"/>
          </a:xfrm>
        </p:spPr>
        <p:txBody>
          <a:bodyPr/>
          <a:lstStyle/>
          <a:p>
            <a:r>
              <a:rPr lang="ru-RU" dirty="0"/>
              <a:t>Не рассматривайте как </a:t>
            </a:r>
            <a:r>
              <a:rPr lang="en-US" dirty="0"/>
              <a:t>Quality Gate</a:t>
            </a:r>
          </a:p>
          <a:p>
            <a:r>
              <a:rPr lang="ru-RU" dirty="0"/>
              <a:t>Не встраивайте в </a:t>
            </a:r>
            <a:r>
              <a:rPr lang="en-US" dirty="0"/>
              <a:t>CI pipeline</a:t>
            </a:r>
          </a:p>
          <a:p>
            <a:r>
              <a:rPr lang="ru-RU" dirty="0"/>
              <a:t>Не рассматривайте мутации как истину в последней инстанции</a:t>
            </a:r>
            <a:endParaRPr lang="en-US" dirty="0"/>
          </a:p>
          <a:p>
            <a:endParaRPr lang="en-US" dirty="0"/>
          </a:p>
        </p:txBody>
      </p:sp>
      <p:pic>
        <p:nvPicPr>
          <p:cNvPr id="9" name="Picture Placeholder 8" descr="A person looking at a screen&#10;&#10;Description automatically generated">
            <a:extLst>
              <a:ext uri="{FF2B5EF4-FFF2-40B4-BE49-F238E27FC236}">
                <a16:creationId xmlns:a16="http://schemas.microsoft.com/office/drawing/2014/main" id="{1B91C040-603E-481B-9E26-01F63EF5B972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56" r="2035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079639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07DA215-1F37-42C6-A771-2083211808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 Mutation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C0B1180-84BB-4FA6-BBBA-C9405F642760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480486" y="1164431"/>
            <a:ext cx="11235265" cy="5013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33618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962DE87-E755-4AAE-9FEA-304041B3C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это применять?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F13D060-AA21-4864-BCA1-B69F01ADD6E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80486" y="1414619"/>
            <a:ext cx="5314948" cy="4529667"/>
          </a:xfrm>
        </p:spPr>
        <p:txBody>
          <a:bodyPr/>
          <a:lstStyle/>
          <a:p>
            <a:r>
              <a:rPr lang="ru-RU" dirty="0"/>
              <a:t>Не рассматривайте как </a:t>
            </a:r>
            <a:r>
              <a:rPr lang="en-US" dirty="0"/>
              <a:t>Quality Gate</a:t>
            </a:r>
          </a:p>
          <a:p>
            <a:r>
              <a:rPr lang="ru-RU" dirty="0"/>
              <a:t>Не встраивайте в </a:t>
            </a:r>
            <a:r>
              <a:rPr lang="en-US" dirty="0"/>
              <a:t>CI pipeline</a:t>
            </a:r>
          </a:p>
          <a:p>
            <a:r>
              <a:rPr lang="ru-RU" dirty="0"/>
              <a:t>Не рассматривайте мутации как истину в последней инстанции</a:t>
            </a:r>
            <a:endParaRPr lang="en-US" dirty="0"/>
          </a:p>
          <a:p>
            <a:r>
              <a:rPr lang="ru-RU" dirty="0"/>
              <a:t>Используйте как личного помощника</a:t>
            </a:r>
          </a:p>
          <a:p>
            <a:r>
              <a:rPr lang="ru-RU" dirty="0"/>
              <a:t>Делайте прогоны для самоконтроля</a:t>
            </a:r>
            <a:endParaRPr lang="en-US" dirty="0"/>
          </a:p>
        </p:txBody>
      </p:sp>
      <p:pic>
        <p:nvPicPr>
          <p:cNvPr id="9" name="Picture Placeholder 8" descr="A person looking at a screen&#10;&#10;Description automatically generated">
            <a:extLst>
              <a:ext uri="{FF2B5EF4-FFF2-40B4-BE49-F238E27FC236}">
                <a16:creationId xmlns:a16="http://schemas.microsoft.com/office/drawing/2014/main" id="{1B91C040-603E-481B-9E26-01F63EF5B972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56" r="2035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348095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292B9A4-DE3C-4512-B5D1-C2D5B11FE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оно работает?</a:t>
            </a:r>
            <a:endParaRPr lang="en-US" dirty="0"/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165E936F-DD33-4FE6-A7AD-9CFB3A8DC2D8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3035983293"/>
              </p:ext>
            </p:extLst>
          </p:nvPr>
        </p:nvGraphicFramePr>
        <p:xfrm>
          <a:off x="476250" y="1439863"/>
          <a:ext cx="11239500" cy="45291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0219498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5444B69-963B-4C9B-8F03-F915A694A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Mix milkshake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CD8C641-8F9C-462A-8242-E09A4F89E24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6252" y="1230923"/>
            <a:ext cx="5314949" cy="4738077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Cocktail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MixMilkShake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Ingredient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milk,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Ingredient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iceCream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  var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blender =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Blender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blender.Add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(milk);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blender.Add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iceCream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  var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blended =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blender.Blend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ThrowIfAlcohol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(blended);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  return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blended.ToCocktail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A31515"/>
                </a:solidFill>
                <a:latin typeface="Consolas" panose="020B0609020204030204" pitchFamily="49" charset="0"/>
              </a:rPr>
              <a:t>"Milkshake"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4AF84F3-8FF0-40DF-A6AB-8DF5560BD79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096000" y="1230923"/>
            <a:ext cx="6002214" cy="4738077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Fact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MixMilkShake_ReturnsMilkshake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8000"/>
                </a:solidFill>
                <a:latin typeface="Consolas" panose="020B0609020204030204" pitchFamily="49" charset="0"/>
              </a:rPr>
              <a:t>  // arrange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  var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service =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CocktailService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Substitute.For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IBarsProvider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&gt;());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8000"/>
                </a:solidFill>
                <a:latin typeface="Consolas" panose="020B0609020204030204" pitchFamily="49" charset="0"/>
              </a:rPr>
              <a:t>  // act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  Cocktail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result =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service.MixMilkShake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Ingredient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{ Amount = </a:t>
            </a:r>
            <a:r>
              <a:rPr lang="en-US" sz="2000" dirty="0">
                <a:solidFill>
                  <a:srgbClr val="09885A"/>
                </a:solidFill>
                <a:latin typeface="Consolas" panose="020B0609020204030204" pitchFamily="49" charset="0"/>
              </a:rPr>
              <a:t>1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}, 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    new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Ingredient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8000"/>
                </a:solidFill>
                <a:latin typeface="Consolas" panose="020B0609020204030204" pitchFamily="49" charset="0"/>
              </a:rPr>
              <a:t>  // assert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Assert.Equal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A31515"/>
                </a:solidFill>
                <a:latin typeface="Consolas" panose="020B0609020204030204" pitchFamily="49" charset="0"/>
              </a:rPr>
              <a:t>"Milkshake"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result.Name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Assert.Equal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9885A"/>
                </a:solidFill>
                <a:latin typeface="Consolas" panose="020B0609020204030204" pitchFamily="49" charset="0"/>
              </a:rPr>
              <a:t>1.0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result.Size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578942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6" grpId="0" uiExpand="1" build="p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5444B69-963B-4C9B-8F03-F915A694A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Mix milkshake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CD8C641-8F9C-462A-8242-E09A4F89E24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6252" y="1230923"/>
            <a:ext cx="5314949" cy="4738077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Cocktail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MixMilkShake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Ingredient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milk,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Ingredient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iceCream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  var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blender =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Blender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blender.Add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(milk);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blender.Add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iceCream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  var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blended =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blender.Blend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ThrowIfAlcohol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(blended);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  return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blended.ToCocktail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A31515"/>
                </a:solidFill>
                <a:latin typeface="Consolas" panose="020B0609020204030204" pitchFamily="49" charset="0"/>
              </a:rPr>
              <a:t>"Milkshake"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4AF84F3-8FF0-40DF-A6AB-8DF5560BD79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096000" y="1230923"/>
            <a:ext cx="6002214" cy="4738077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Fact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MixMilkShake_ReturnsMilkshake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8000"/>
                </a:solidFill>
                <a:latin typeface="Consolas" panose="020B0609020204030204" pitchFamily="49" charset="0"/>
              </a:rPr>
              <a:t>  // arrange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  var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service =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CocktailService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Substitute.For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IBarsProvider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&gt;());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8000"/>
                </a:solidFill>
                <a:latin typeface="Consolas" panose="020B0609020204030204" pitchFamily="49" charset="0"/>
              </a:rPr>
              <a:t>  // act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  Cocktail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result =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service.MixMilkShake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Ingredient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{ Amount = </a:t>
            </a:r>
            <a:r>
              <a:rPr lang="en-US" sz="2000" dirty="0">
                <a:solidFill>
                  <a:srgbClr val="09885A"/>
                </a:solidFill>
                <a:latin typeface="Consolas" panose="020B0609020204030204" pitchFamily="49" charset="0"/>
              </a:rPr>
              <a:t>1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}, 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    new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Ingredient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8000"/>
                </a:solidFill>
                <a:latin typeface="Consolas" panose="020B0609020204030204" pitchFamily="49" charset="0"/>
              </a:rPr>
              <a:t>  // assert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Assert.Equal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A31515"/>
                </a:solidFill>
                <a:latin typeface="Consolas" panose="020B0609020204030204" pitchFamily="49" charset="0"/>
              </a:rPr>
              <a:t>"Milkshake"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result.Name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Assert.Equal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9885A"/>
                </a:solidFill>
                <a:latin typeface="Consolas" panose="020B0609020204030204" pitchFamily="49" charset="0"/>
              </a:rPr>
              <a:t>1.0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result.Size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3" name="Multiplication Sign 2">
            <a:extLst>
              <a:ext uri="{FF2B5EF4-FFF2-40B4-BE49-F238E27FC236}">
                <a16:creationId xmlns:a16="http://schemas.microsoft.com/office/drawing/2014/main" id="{E2243F9F-9EB6-4303-AD2C-F0C039D78A99}"/>
              </a:ext>
            </a:extLst>
          </p:cNvPr>
          <p:cNvSpPr/>
          <p:nvPr/>
        </p:nvSpPr>
        <p:spPr>
          <a:xfrm>
            <a:off x="6211957" y="1630017"/>
            <a:ext cx="4880113" cy="4244009"/>
          </a:xfrm>
          <a:prstGeom prst="mathMultiply">
            <a:avLst>
              <a:gd name="adj1" fmla="val 10171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478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EDE36DF-82BD-4433-B427-253A9F627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Театр КАЧЕСТВА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504770E-A421-4AEE-ABC3-99CB83552B4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ru-RU" dirty="0"/>
              <a:t>Разработчики не понимают, какой смысл в написании тестов</a:t>
            </a:r>
          </a:p>
          <a:p>
            <a:r>
              <a:rPr lang="ru-RU" dirty="0"/>
              <a:t>На тесты выделяется отдельная задача</a:t>
            </a:r>
          </a:p>
          <a:p>
            <a:r>
              <a:rPr lang="ru-RU" dirty="0"/>
              <a:t>Тесты пишут в силу процесса</a:t>
            </a:r>
          </a:p>
          <a:p>
            <a:r>
              <a:rPr lang="en-US" dirty="0"/>
              <a:t>???</a:t>
            </a:r>
          </a:p>
          <a:p>
            <a:r>
              <a:rPr lang="ru-RU" dirty="0"/>
              <a:t>ТЕАТР КАЧЕСТВА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52FFE46-F719-445E-BFCC-A11F7A80FE4B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56" r="2035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435693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DC1CB67-EAB7-434F-81EA-9CC35016DD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Запустим мутационное тестирование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70E612B-2956-44BE-A2FC-0EB229ECDEB8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1180414" y="2037324"/>
            <a:ext cx="9831172" cy="3334215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EAA4CC9-B1EC-43AC-93BA-757C001B9DD9}"/>
              </a:ext>
            </a:extLst>
          </p:cNvPr>
          <p:cNvSpPr/>
          <p:nvPr/>
        </p:nvSpPr>
        <p:spPr>
          <a:xfrm>
            <a:off x="1630286" y="3060982"/>
            <a:ext cx="2544149" cy="407774"/>
          </a:xfrm>
          <a:prstGeom prst="round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9493411-D8FE-413B-9440-857290C45F5C}"/>
              </a:ext>
            </a:extLst>
          </p:cNvPr>
          <p:cNvSpPr/>
          <p:nvPr/>
        </p:nvSpPr>
        <p:spPr>
          <a:xfrm>
            <a:off x="1630285" y="3429000"/>
            <a:ext cx="3975385" cy="407774"/>
          </a:xfrm>
          <a:prstGeom prst="round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9D43245-9552-4D6A-B244-712757C5869E}"/>
              </a:ext>
            </a:extLst>
          </p:cNvPr>
          <p:cNvSpPr/>
          <p:nvPr/>
        </p:nvSpPr>
        <p:spPr>
          <a:xfrm>
            <a:off x="1630285" y="4087610"/>
            <a:ext cx="3369097" cy="407774"/>
          </a:xfrm>
          <a:prstGeom prst="round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161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5444B69-963B-4C9B-8F03-F915A694A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будем мутировать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CD8C641-8F9C-462A-8242-E09A4F89E24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Cocktail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MixMilkShake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Ingredient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milk,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Ingredient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iceCream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  var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blender =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Blender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blender.Add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(milk);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blender.Add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iceCream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  var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blended =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blender.Blend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ThrowIfAlcohol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(blended);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  return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blended.ToCocktail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A31515"/>
                </a:solidFill>
                <a:latin typeface="Consolas" panose="020B0609020204030204" pitchFamily="49" charset="0"/>
              </a:rPr>
              <a:t>"Milkshake"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EE107B9-360E-4C7A-B757-50832E734A15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Cocktail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MixMilkShake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Ingredient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milk,</a:t>
            </a:r>
          </a:p>
          <a:p>
            <a:pPr marL="0" lv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Ingredient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iceCream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lv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lv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  var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blender =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Blender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lv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lv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lv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  var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blended =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blender.Blend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lv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lv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  return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lv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blended.ToCocktail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A31515"/>
                </a:solidFill>
                <a:latin typeface="Consolas" panose="020B0609020204030204" pitchFamily="49" charset="0"/>
              </a:rPr>
              <a:t>"Milkshake"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lv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en-US" dirty="0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B74542C8-FBD8-4724-B76C-C8BEEBCBE8A6}"/>
              </a:ext>
            </a:extLst>
          </p:cNvPr>
          <p:cNvSpPr/>
          <p:nvPr/>
        </p:nvSpPr>
        <p:spPr>
          <a:xfrm>
            <a:off x="5377070" y="2196548"/>
            <a:ext cx="1023731" cy="2514600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73757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105318A-728C-4C3C-A7AF-BFC4D6D0E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</a:t>
            </a:r>
            <a:r>
              <a:rPr lang="en-US" dirty="0" err="1"/>
              <a:t>stryker</a:t>
            </a:r>
            <a:r>
              <a:rPr lang="ru-RU" dirty="0"/>
              <a:t> может работать?</a:t>
            </a:r>
            <a:endParaRPr lang="en-US" dirty="0"/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F79401E5-625D-42E6-ACD8-DB452058FEF3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1588220170"/>
              </p:ext>
            </p:extLst>
          </p:nvPr>
        </p:nvGraphicFramePr>
        <p:xfrm>
          <a:off x="476250" y="1439863"/>
          <a:ext cx="5314950" cy="45291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B64D821-5242-4016-A6FD-2094AC32E80F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400801" y="1339943"/>
            <a:ext cx="5314951" cy="4529667"/>
          </a:xfrm>
        </p:spPr>
        <p:txBody>
          <a:bodyPr/>
          <a:lstStyle/>
          <a:p>
            <a:pPr marL="0" lv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Cocktail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MixMilkShake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Ingredient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milk,</a:t>
            </a:r>
          </a:p>
          <a:p>
            <a:pPr marL="0" lv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Ingredient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iceCream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lv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lv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  var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blender =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Blender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lv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blender.Add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(milk);</a:t>
            </a:r>
          </a:p>
          <a:p>
            <a:pPr marL="0" lv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blender.Add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iceCream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lv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  var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blended =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blender.Blend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lv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ThrowIfAlcohol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(blended);</a:t>
            </a:r>
          </a:p>
          <a:p>
            <a:pPr marL="0" lv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  return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lv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blended.ToCocktail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A31515"/>
                </a:solidFill>
                <a:latin typeface="Consolas" panose="020B0609020204030204" pitchFamily="49" charset="0"/>
              </a:rPr>
              <a:t>"Milkshake"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lv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en-US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5C0E530-E6D7-44FA-A521-4E980F2D7FD3}"/>
              </a:ext>
            </a:extLst>
          </p:cNvPr>
          <p:cNvSpPr/>
          <p:nvPr/>
        </p:nvSpPr>
        <p:spPr>
          <a:xfrm>
            <a:off x="6514127" y="3125723"/>
            <a:ext cx="3295795" cy="407774"/>
          </a:xfrm>
          <a:prstGeom prst="round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11DA09A-AC2D-4F86-9DDC-5B8E1599F358}"/>
              </a:ext>
            </a:extLst>
          </p:cNvPr>
          <p:cNvSpPr/>
          <p:nvPr/>
        </p:nvSpPr>
        <p:spPr>
          <a:xfrm>
            <a:off x="6581971" y="3099737"/>
            <a:ext cx="3257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en-US" dirty="0"/>
          </a:p>
        </p:txBody>
      </p:sp>
      <p:sp>
        <p:nvSpPr>
          <p:cNvPr id="14" name="Moon 13">
            <a:extLst>
              <a:ext uri="{FF2B5EF4-FFF2-40B4-BE49-F238E27FC236}">
                <a16:creationId xmlns:a16="http://schemas.microsoft.com/office/drawing/2014/main" id="{932146B7-BE9B-40BF-A91B-89B2A4553B2F}"/>
              </a:ext>
            </a:extLst>
          </p:cNvPr>
          <p:cNvSpPr/>
          <p:nvPr/>
        </p:nvSpPr>
        <p:spPr>
          <a:xfrm rot="13154012">
            <a:off x="4601818" y="3945832"/>
            <a:ext cx="457200" cy="914400"/>
          </a:xfrm>
          <a:prstGeom prst="moon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156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4B222AE5-F03F-4CDC-BE42-2A095A8756E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271067BA-F06E-4BCF-AA5E-E0DC0363DE2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0CC79719-00CB-4106-91EA-22FFC06E52A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F3105614-C6F3-4021-8961-D455299EB6B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1F8696A6-FA4F-4DDD-B8FC-77D8FA47BA3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5902033F-6298-4F86-A56E-486AA2BA2E5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CCB2F660-B6D8-4F76-A19E-E8EE3E6BFDA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 uiExpand="1">
        <p:bldSub>
          <a:bldDgm/>
        </p:bldSub>
      </p:bldGraphic>
      <p:bldP spid="10" grpId="0" animBg="1"/>
      <p:bldP spid="13" grpId="0"/>
      <p:bldP spid="14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105318A-728C-4C3C-A7AF-BFC4D6D0E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</a:t>
            </a:r>
            <a:r>
              <a:rPr lang="en-US" dirty="0" err="1"/>
              <a:t>stryker</a:t>
            </a:r>
            <a:r>
              <a:rPr lang="ru-RU" dirty="0"/>
              <a:t> на самом деле работает</a:t>
            </a:r>
            <a:endParaRPr lang="en-US" dirty="0"/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F79401E5-625D-42E6-ACD8-DB452058FEF3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3401664203"/>
              </p:ext>
            </p:extLst>
          </p:nvPr>
        </p:nvGraphicFramePr>
        <p:xfrm>
          <a:off x="476250" y="1439863"/>
          <a:ext cx="5314950" cy="45291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B64D821-5242-4016-A6FD-2094AC32E80F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400801" y="1339943"/>
            <a:ext cx="5314951" cy="4529667"/>
          </a:xfrm>
        </p:spPr>
        <p:txBody>
          <a:bodyPr/>
          <a:lstStyle/>
          <a:p>
            <a:pPr marL="0" lv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Cocktail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MixMilkShake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Ingredient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milk,</a:t>
            </a:r>
          </a:p>
          <a:p>
            <a:pPr marL="0" lv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Ingredient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iceCream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lv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lv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  var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blender =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Blender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lv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blender.Add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(milk);</a:t>
            </a:r>
          </a:p>
          <a:p>
            <a:pPr marL="0" lv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blender.Add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iceCream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lv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  var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blended =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blender.Blend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lv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ThrowIfAlcohol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(blended);</a:t>
            </a:r>
          </a:p>
          <a:p>
            <a:pPr marL="0" lv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  return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lv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blended.ToCocktail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A31515"/>
                </a:solidFill>
                <a:latin typeface="Consolas" panose="020B0609020204030204" pitchFamily="49" charset="0"/>
              </a:rPr>
              <a:t>"Milkshake"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lv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en-US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5C0E530-E6D7-44FA-A521-4E980F2D7FD3}"/>
              </a:ext>
            </a:extLst>
          </p:cNvPr>
          <p:cNvSpPr/>
          <p:nvPr/>
        </p:nvSpPr>
        <p:spPr>
          <a:xfrm>
            <a:off x="6553202" y="2698157"/>
            <a:ext cx="2720008" cy="407774"/>
          </a:xfrm>
          <a:prstGeom prst="round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1177B39D-C224-436B-B876-AA364C6DCC36}"/>
              </a:ext>
            </a:extLst>
          </p:cNvPr>
          <p:cNvSpPr/>
          <p:nvPr/>
        </p:nvSpPr>
        <p:spPr>
          <a:xfrm>
            <a:off x="6553201" y="3099979"/>
            <a:ext cx="3295795" cy="407774"/>
          </a:xfrm>
          <a:prstGeom prst="round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56F1562F-518F-4C84-8990-1F5EB02F3DCF}"/>
              </a:ext>
            </a:extLst>
          </p:cNvPr>
          <p:cNvSpPr/>
          <p:nvPr/>
        </p:nvSpPr>
        <p:spPr>
          <a:xfrm>
            <a:off x="6554516" y="3850998"/>
            <a:ext cx="3513823" cy="407774"/>
          </a:xfrm>
          <a:prstGeom prst="round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2FE6E12A-0561-47CA-ABCB-94E7C7C614D5}"/>
              </a:ext>
            </a:extLst>
          </p:cNvPr>
          <p:cNvSpPr/>
          <p:nvPr/>
        </p:nvSpPr>
        <p:spPr>
          <a:xfrm>
            <a:off x="9352721" y="4582139"/>
            <a:ext cx="2087217" cy="407774"/>
          </a:xfrm>
          <a:prstGeom prst="round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419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4B222AE5-F03F-4CDC-BE42-2A095A8756E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271067BA-F06E-4BCF-AA5E-E0DC0363DE2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0CC79719-00CB-4106-91EA-22FFC06E52A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 uiExpand="1">
        <p:bldSub>
          <a:bldDgm/>
        </p:bldSub>
      </p:bldGraphic>
      <p:bldP spid="10" grpId="0" animBg="1"/>
      <p:bldP spid="11" grpId="0" animBg="1"/>
      <p:bldP spid="12" grpId="0" animBg="1"/>
      <p:bldP spid="15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105318A-728C-4C3C-A7AF-BFC4D6D0E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</a:t>
            </a:r>
            <a:r>
              <a:rPr lang="en-US" dirty="0" err="1"/>
              <a:t>stryker</a:t>
            </a:r>
            <a:r>
              <a:rPr lang="ru-RU" dirty="0"/>
              <a:t> на самом деле работает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B64D821-5242-4016-A6FD-2094AC32E80F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400801" y="1339943"/>
            <a:ext cx="5791199" cy="4529667"/>
          </a:xfrm>
        </p:spPr>
        <p:txBody>
          <a:bodyPr/>
          <a:lstStyle/>
          <a:p>
            <a:pPr marL="0" lv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Cocktail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MixMilkShake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Ingredient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milk,</a:t>
            </a:r>
          </a:p>
          <a:p>
            <a:pPr marL="0" lv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Ingredient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iceCream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endParaRPr lang="ru-RU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lv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lv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  var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blender =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Blender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  <a:endParaRPr lang="ru-RU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2000" dirty="0">
                <a:solidFill>
                  <a:srgbClr val="0000FF"/>
                </a:solidFill>
                <a:latin typeface="Consolas" panose="020B0609020204030204" pitchFamily="49" charset="0"/>
              </a:rPr>
              <a:t> 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Environment.GetEnvironmentVariable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endParaRPr lang="ru-RU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2000" dirty="0">
                <a:solidFill>
                  <a:srgbClr val="A31515"/>
                </a:solidFill>
                <a:latin typeface="Consolas" panose="020B0609020204030204" pitchFamily="49" charset="0"/>
              </a:rPr>
              <a:t>        </a:t>
            </a:r>
            <a:r>
              <a:rPr lang="en-US" sz="20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2000" dirty="0" err="1">
                <a:solidFill>
                  <a:srgbClr val="A31515"/>
                </a:solidFill>
                <a:latin typeface="Consolas" panose="020B0609020204030204" pitchFamily="49" charset="0"/>
              </a:rPr>
              <a:t>ActiveMutation</a:t>
            </a:r>
            <a:r>
              <a:rPr lang="en-US" sz="20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)!=</a:t>
            </a:r>
            <a:r>
              <a:rPr lang="en-US" sz="2000" dirty="0">
                <a:solidFill>
                  <a:srgbClr val="A31515"/>
                </a:solidFill>
                <a:latin typeface="Consolas" panose="020B0609020204030204" pitchFamily="49" charset="0"/>
              </a:rPr>
              <a:t>"1"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lv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blender.Add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(milk);</a:t>
            </a:r>
          </a:p>
          <a:p>
            <a:pPr marL="0" lv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blender.Add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iceCream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lv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  var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blended =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blender.Blend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lv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ThrowIfAlcohol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(blended);</a:t>
            </a:r>
          </a:p>
          <a:p>
            <a:pPr marL="0" lv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  return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lv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blended.ToCocktail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A31515"/>
                </a:solidFill>
                <a:latin typeface="Consolas" panose="020B0609020204030204" pitchFamily="49" charset="0"/>
              </a:rPr>
              <a:t>"Milkshake"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lv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en-US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5C0E530-E6D7-44FA-A521-4E980F2D7FD3}"/>
              </a:ext>
            </a:extLst>
          </p:cNvPr>
          <p:cNvSpPr/>
          <p:nvPr/>
        </p:nvSpPr>
        <p:spPr>
          <a:xfrm>
            <a:off x="6576391" y="2695832"/>
            <a:ext cx="5440017" cy="1148287"/>
          </a:xfrm>
          <a:prstGeom prst="round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7" name="Content Placeholder 8">
            <a:extLst>
              <a:ext uri="{FF2B5EF4-FFF2-40B4-BE49-F238E27FC236}">
                <a16:creationId xmlns:a16="http://schemas.microsoft.com/office/drawing/2014/main" id="{19FB0664-8086-4CE3-953A-D8A86396FE3C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2023506968"/>
              </p:ext>
            </p:extLst>
          </p:nvPr>
        </p:nvGraphicFramePr>
        <p:xfrm>
          <a:off x="476250" y="1439863"/>
          <a:ext cx="5314950" cy="45291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0AC21C01-8459-4527-B493-9E598701B20B}"/>
              </a:ext>
            </a:extLst>
          </p:cNvPr>
          <p:cNvSpPr/>
          <p:nvPr/>
        </p:nvSpPr>
        <p:spPr>
          <a:xfrm>
            <a:off x="6575076" y="3855114"/>
            <a:ext cx="3295795" cy="407774"/>
          </a:xfrm>
          <a:prstGeom prst="round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A3A91F84-1AF1-4315-A7E5-CE5CFD524552}"/>
              </a:ext>
            </a:extLst>
          </p:cNvPr>
          <p:cNvSpPr/>
          <p:nvPr/>
        </p:nvSpPr>
        <p:spPr>
          <a:xfrm>
            <a:off x="6576391" y="4606133"/>
            <a:ext cx="3513823" cy="407774"/>
          </a:xfrm>
          <a:prstGeom prst="round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6F294E75-CB34-49EF-9566-9D905CDF0184}"/>
              </a:ext>
            </a:extLst>
          </p:cNvPr>
          <p:cNvSpPr/>
          <p:nvPr/>
        </p:nvSpPr>
        <p:spPr>
          <a:xfrm>
            <a:off x="9374596" y="5337274"/>
            <a:ext cx="2087217" cy="407774"/>
          </a:xfrm>
          <a:prstGeom prst="round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26700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105318A-728C-4C3C-A7AF-BFC4D6D0E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</a:t>
            </a:r>
            <a:r>
              <a:rPr lang="en-US" dirty="0" err="1"/>
              <a:t>stryker</a:t>
            </a:r>
            <a:r>
              <a:rPr lang="ru-RU" dirty="0"/>
              <a:t> на самом деле работает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B64D821-5242-4016-A6FD-2094AC32E80F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400801" y="1339943"/>
            <a:ext cx="5791199" cy="4529667"/>
          </a:xfrm>
        </p:spPr>
        <p:txBody>
          <a:bodyPr/>
          <a:lstStyle/>
          <a:p>
            <a:pPr marL="0" lv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Cocktail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MixMilkShake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Ingredient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milk,</a:t>
            </a:r>
          </a:p>
          <a:p>
            <a:pPr marL="0" lv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Ingredient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iceCream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endParaRPr lang="ru-RU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lv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lv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  var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blender =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Blender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  <a:endParaRPr lang="ru-RU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2000" dirty="0">
                <a:solidFill>
                  <a:srgbClr val="0000FF"/>
                </a:solidFill>
                <a:latin typeface="Consolas" panose="020B0609020204030204" pitchFamily="49" charset="0"/>
              </a:rPr>
              <a:t> 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Environment.GetEnvironmentVariable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endParaRPr lang="ru-RU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2000" dirty="0">
                <a:solidFill>
                  <a:srgbClr val="A31515"/>
                </a:solidFill>
                <a:latin typeface="Consolas" panose="020B0609020204030204" pitchFamily="49" charset="0"/>
              </a:rPr>
              <a:t>        </a:t>
            </a:r>
            <a:r>
              <a:rPr lang="en-US" sz="20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2000" dirty="0" err="1">
                <a:solidFill>
                  <a:srgbClr val="A31515"/>
                </a:solidFill>
                <a:latin typeface="Consolas" panose="020B0609020204030204" pitchFamily="49" charset="0"/>
              </a:rPr>
              <a:t>ActiveMutation</a:t>
            </a:r>
            <a:r>
              <a:rPr lang="en-US" sz="20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)!=</a:t>
            </a:r>
            <a:r>
              <a:rPr lang="en-US" sz="2000" dirty="0">
                <a:solidFill>
                  <a:srgbClr val="A31515"/>
                </a:solidFill>
                <a:latin typeface="Consolas" panose="020B0609020204030204" pitchFamily="49" charset="0"/>
              </a:rPr>
              <a:t>"1"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lv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blender.Add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(milk);</a:t>
            </a:r>
            <a:endParaRPr lang="ru-RU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2000" dirty="0">
                <a:solidFill>
                  <a:srgbClr val="0000FF"/>
                </a:solidFill>
                <a:latin typeface="Consolas" panose="020B0609020204030204" pitchFamily="49" charset="0"/>
              </a:rPr>
              <a:t> 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Environment.GetEnvironmentVariable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endParaRPr lang="ru-RU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2000" dirty="0">
                <a:solidFill>
                  <a:srgbClr val="A31515"/>
                </a:solidFill>
                <a:latin typeface="Consolas" panose="020B0609020204030204" pitchFamily="49" charset="0"/>
              </a:rPr>
              <a:t>        </a:t>
            </a:r>
            <a:r>
              <a:rPr lang="en-US" sz="20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2000" dirty="0" err="1">
                <a:solidFill>
                  <a:srgbClr val="A31515"/>
                </a:solidFill>
                <a:latin typeface="Consolas" panose="020B0609020204030204" pitchFamily="49" charset="0"/>
              </a:rPr>
              <a:t>ActiveMutation</a:t>
            </a:r>
            <a:r>
              <a:rPr lang="en-US" sz="20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)!=</a:t>
            </a:r>
            <a:r>
              <a:rPr lang="en-US" sz="20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ru-RU" sz="2000" dirty="0">
                <a:solidFill>
                  <a:srgbClr val="A31515"/>
                </a:solidFill>
                <a:latin typeface="Consolas" panose="020B0609020204030204" pitchFamily="49" charset="0"/>
              </a:rPr>
              <a:t>2</a:t>
            </a:r>
            <a:r>
              <a:rPr lang="en-US" sz="20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lv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blender.Add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iceCream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lv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  var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blended =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blender.Blend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lv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ThrowIfAlcohol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(blended);</a:t>
            </a:r>
          </a:p>
          <a:p>
            <a:pPr marL="0" lv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lv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blended.ToCocktail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A31515"/>
                </a:solidFill>
                <a:latin typeface="Consolas" panose="020B0609020204030204" pitchFamily="49" charset="0"/>
              </a:rPr>
              <a:t>"Milkshake"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lvl="0" indent="0">
              <a:buNone/>
            </a:pP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5C0E530-E6D7-44FA-A521-4E980F2D7FD3}"/>
              </a:ext>
            </a:extLst>
          </p:cNvPr>
          <p:cNvSpPr/>
          <p:nvPr/>
        </p:nvSpPr>
        <p:spPr>
          <a:xfrm>
            <a:off x="6576391" y="2695832"/>
            <a:ext cx="5440017" cy="1148287"/>
          </a:xfrm>
          <a:prstGeom prst="round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7" name="Content Placeholder 8">
            <a:extLst>
              <a:ext uri="{FF2B5EF4-FFF2-40B4-BE49-F238E27FC236}">
                <a16:creationId xmlns:a16="http://schemas.microsoft.com/office/drawing/2014/main" id="{19FB0664-8086-4CE3-953A-D8A86396FE3C}"/>
              </a:ext>
            </a:extLst>
          </p:cNvPr>
          <p:cNvGraphicFramePr>
            <a:graphicFrameLocks noGrp="1"/>
          </p:cNvGraphicFramePr>
          <p:nvPr>
            <p:ph sz="quarter" idx="10"/>
          </p:nvPr>
        </p:nvGraphicFramePr>
        <p:xfrm>
          <a:off x="476250" y="1439863"/>
          <a:ext cx="5314950" cy="45291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CC92293-D584-45D4-856B-C95965ABDAA0}"/>
              </a:ext>
            </a:extLst>
          </p:cNvPr>
          <p:cNvSpPr/>
          <p:nvPr/>
        </p:nvSpPr>
        <p:spPr>
          <a:xfrm>
            <a:off x="6576390" y="3863997"/>
            <a:ext cx="5440017" cy="1148287"/>
          </a:xfrm>
          <a:prstGeom prst="round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4D1C596-DBE8-405E-8B67-8CCEED5273E8}"/>
              </a:ext>
            </a:extLst>
          </p:cNvPr>
          <p:cNvSpPr/>
          <p:nvPr/>
        </p:nvSpPr>
        <p:spPr>
          <a:xfrm>
            <a:off x="6576390" y="5310092"/>
            <a:ext cx="3513823" cy="407774"/>
          </a:xfrm>
          <a:prstGeom prst="round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2D0015F-BF30-4CBE-A1EE-CB86F7887F97}"/>
              </a:ext>
            </a:extLst>
          </p:cNvPr>
          <p:cNvSpPr/>
          <p:nvPr/>
        </p:nvSpPr>
        <p:spPr>
          <a:xfrm>
            <a:off x="9414353" y="6018540"/>
            <a:ext cx="2087217" cy="407774"/>
          </a:xfrm>
          <a:prstGeom prst="round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19560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105318A-728C-4C3C-A7AF-BFC4D6D0E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</a:t>
            </a:r>
            <a:r>
              <a:rPr lang="en-US" dirty="0" err="1"/>
              <a:t>stryker</a:t>
            </a:r>
            <a:r>
              <a:rPr lang="ru-RU" dirty="0"/>
              <a:t> на самом деле работает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B64D821-5242-4016-A6FD-2094AC32E80F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400801" y="1339943"/>
            <a:ext cx="5791199" cy="4529667"/>
          </a:xfrm>
        </p:spPr>
        <p:txBody>
          <a:bodyPr/>
          <a:lstStyle/>
          <a:p>
            <a:pPr marL="0" lv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Cocktail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MixMilkShake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Ingredient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milk,</a:t>
            </a:r>
          </a:p>
          <a:p>
            <a:pPr marL="0" lv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Ingredient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iceCream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endParaRPr lang="ru-RU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lv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lv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  var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blender =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Blender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  <a:endParaRPr lang="ru-RU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2000" dirty="0">
                <a:solidFill>
                  <a:srgbClr val="0000FF"/>
                </a:solidFill>
                <a:latin typeface="Consolas" panose="020B0609020204030204" pitchFamily="49" charset="0"/>
              </a:rPr>
              <a:t> 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Environment.GetEnvironmentVariable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endParaRPr lang="ru-RU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2000" dirty="0">
                <a:solidFill>
                  <a:srgbClr val="A31515"/>
                </a:solidFill>
                <a:latin typeface="Consolas" panose="020B0609020204030204" pitchFamily="49" charset="0"/>
              </a:rPr>
              <a:t>        </a:t>
            </a:r>
            <a:r>
              <a:rPr lang="en-US" sz="20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2000" dirty="0" err="1">
                <a:solidFill>
                  <a:srgbClr val="A31515"/>
                </a:solidFill>
                <a:latin typeface="Consolas" panose="020B0609020204030204" pitchFamily="49" charset="0"/>
              </a:rPr>
              <a:t>ActiveMutation</a:t>
            </a:r>
            <a:r>
              <a:rPr lang="en-US" sz="20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)!=</a:t>
            </a:r>
            <a:r>
              <a:rPr lang="en-US" sz="2000" dirty="0">
                <a:solidFill>
                  <a:srgbClr val="A31515"/>
                </a:solidFill>
                <a:latin typeface="Consolas" panose="020B0609020204030204" pitchFamily="49" charset="0"/>
              </a:rPr>
              <a:t>"1"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lv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blender.Add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(milk);</a:t>
            </a:r>
            <a:endParaRPr lang="ru-RU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2000" dirty="0">
                <a:solidFill>
                  <a:srgbClr val="0000FF"/>
                </a:solidFill>
                <a:latin typeface="Consolas" panose="020B0609020204030204" pitchFamily="49" charset="0"/>
              </a:rPr>
              <a:t> 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Environment.GetEnvironmentVariable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endParaRPr lang="ru-RU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2000" dirty="0">
                <a:solidFill>
                  <a:srgbClr val="A31515"/>
                </a:solidFill>
                <a:latin typeface="Consolas" panose="020B0609020204030204" pitchFamily="49" charset="0"/>
              </a:rPr>
              <a:t>        </a:t>
            </a:r>
            <a:r>
              <a:rPr lang="en-US" sz="20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2000" dirty="0" err="1">
                <a:solidFill>
                  <a:srgbClr val="A31515"/>
                </a:solidFill>
                <a:latin typeface="Consolas" panose="020B0609020204030204" pitchFamily="49" charset="0"/>
              </a:rPr>
              <a:t>ActiveMutation</a:t>
            </a:r>
            <a:r>
              <a:rPr lang="en-US" sz="20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)!=</a:t>
            </a:r>
            <a:r>
              <a:rPr lang="en-US" sz="20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ru-RU" sz="2000" dirty="0">
                <a:solidFill>
                  <a:srgbClr val="A31515"/>
                </a:solidFill>
                <a:latin typeface="Consolas" panose="020B0609020204030204" pitchFamily="49" charset="0"/>
              </a:rPr>
              <a:t>2</a:t>
            </a:r>
            <a:r>
              <a:rPr lang="en-US" sz="20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lv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blender.Add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iceCream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lv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  var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blended =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blender.Blend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ru-RU" sz="20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Environment.GetEnvironmentVariable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endParaRPr lang="ru-RU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2000" dirty="0">
                <a:solidFill>
                  <a:srgbClr val="A31515"/>
                </a:solidFill>
                <a:latin typeface="Consolas" panose="020B0609020204030204" pitchFamily="49" charset="0"/>
              </a:rPr>
              <a:t>        </a:t>
            </a:r>
            <a:r>
              <a:rPr lang="en-US" sz="20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2000" dirty="0" err="1">
                <a:solidFill>
                  <a:srgbClr val="A31515"/>
                </a:solidFill>
                <a:latin typeface="Consolas" panose="020B0609020204030204" pitchFamily="49" charset="0"/>
              </a:rPr>
              <a:t>ActiveMutation</a:t>
            </a:r>
            <a:r>
              <a:rPr lang="en-US" sz="20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)!=</a:t>
            </a:r>
            <a:r>
              <a:rPr lang="en-US" sz="2000" dirty="0">
                <a:solidFill>
                  <a:srgbClr val="A31515"/>
                </a:solidFill>
                <a:latin typeface="Consolas" panose="020B0609020204030204" pitchFamily="49" charset="0"/>
              </a:rPr>
              <a:t>"3"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lv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ThrowIfAlcohol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(blended);</a:t>
            </a:r>
          </a:p>
          <a:p>
            <a:endParaRPr lang="en-US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5C0E530-E6D7-44FA-A521-4E980F2D7FD3}"/>
              </a:ext>
            </a:extLst>
          </p:cNvPr>
          <p:cNvSpPr/>
          <p:nvPr/>
        </p:nvSpPr>
        <p:spPr>
          <a:xfrm>
            <a:off x="6576391" y="2695832"/>
            <a:ext cx="5440017" cy="1148287"/>
          </a:xfrm>
          <a:prstGeom prst="round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7" name="Content Placeholder 8">
            <a:extLst>
              <a:ext uri="{FF2B5EF4-FFF2-40B4-BE49-F238E27FC236}">
                <a16:creationId xmlns:a16="http://schemas.microsoft.com/office/drawing/2014/main" id="{19FB0664-8086-4CE3-953A-D8A86396FE3C}"/>
              </a:ext>
            </a:extLst>
          </p:cNvPr>
          <p:cNvGraphicFramePr>
            <a:graphicFrameLocks noGrp="1"/>
          </p:cNvGraphicFramePr>
          <p:nvPr>
            <p:ph sz="quarter" idx="10"/>
          </p:nvPr>
        </p:nvGraphicFramePr>
        <p:xfrm>
          <a:off x="476250" y="1439863"/>
          <a:ext cx="5314950" cy="45291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CC92293-D584-45D4-856B-C95965ABDAA0}"/>
              </a:ext>
            </a:extLst>
          </p:cNvPr>
          <p:cNvSpPr/>
          <p:nvPr/>
        </p:nvSpPr>
        <p:spPr>
          <a:xfrm>
            <a:off x="6576390" y="3863997"/>
            <a:ext cx="5440017" cy="1148287"/>
          </a:xfrm>
          <a:prstGeom prst="round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8D70491-675C-44ED-B09C-F37A458A7BA1}"/>
              </a:ext>
            </a:extLst>
          </p:cNvPr>
          <p:cNvSpPr/>
          <p:nvPr/>
        </p:nvSpPr>
        <p:spPr>
          <a:xfrm>
            <a:off x="6576390" y="5319277"/>
            <a:ext cx="5440017" cy="1148287"/>
          </a:xfrm>
          <a:prstGeom prst="round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15375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105318A-728C-4C3C-A7AF-BFC4D6D0E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</a:t>
            </a:r>
            <a:r>
              <a:rPr lang="en-US" dirty="0" err="1"/>
              <a:t>stryker</a:t>
            </a:r>
            <a:r>
              <a:rPr lang="ru-RU" dirty="0"/>
              <a:t> на самом деле работает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B64D821-5242-4016-A6FD-2094AC32E80F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400801" y="1339943"/>
            <a:ext cx="5791199" cy="4529667"/>
          </a:xfrm>
        </p:spPr>
        <p:txBody>
          <a:bodyPr/>
          <a:lstStyle/>
          <a:p>
            <a:pPr marL="0" lv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Cocktail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MixMilkShake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Ingredient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milk,</a:t>
            </a:r>
          </a:p>
          <a:p>
            <a:pPr marL="0" lv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Ingredient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iceCream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endParaRPr lang="ru-RU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lv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lv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  var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blender =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Blender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  <a:endParaRPr lang="ru-RU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2000" dirty="0">
                <a:solidFill>
                  <a:srgbClr val="0000FF"/>
                </a:solidFill>
                <a:latin typeface="Consolas" panose="020B0609020204030204" pitchFamily="49" charset="0"/>
              </a:rPr>
              <a:t> 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Environment.GetEnvironmentVariable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endParaRPr lang="ru-RU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2000" dirty="0">
                <a:solidFill>
                  <a:srgbClr val="A31515"/>
                </a:solidFill>
                <a:latin typeface="Consolas" panose="020B0609020204030204" pitchFamily="49" charset="0"/>
              </a:rPr>
              <a:t>        </a:t>
            </a:r>
            <a:r>
              <a:rPr lang="en-US" sz="20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2000" dirty="0" err="1">
                <a:solidFill>
                  <a:srgbClr val="A31515"/>
                </a:solidFill>
                <a:latin typeface="Consolas" panose="020B0609020204030204" pitchFamily="49" charset="0"/>
              </a:rPr>
              <a:t>ActiveMutation</a:t>
            </a:r>
            <a:r>
              <a:rPr lang="en-US" sz="20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)!=</a:t>
            </a:r>
            <a:r>
              <a:rPr lang="en-US" sz="2000" dirty="0">
                <a:solidFill>
                  <a:srgbClr val="A31515"/>
                </a:solidFill>
                <a:latin typeface="Consolas" panose="020B0609020204030204" pitchFamily="49" charset="0"/>
              </a:rPr>
              <a:t>"1"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lv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blender.Add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(milk);</a:t>
            </a:r>
            <a:endParaRPr lang="ru-RU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2000" dirty="0">
                <a:solidFill>
                  <a:srgbClr val="0000FF"/>
                </a:solidFill>
                <a:latin typeface="Consolas" panose="020B0609020204030204" pitchFamily="49" charset="0"/>
              </a:rPr>
              <a:t> 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Environment.GetEnvironmentVariable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endParaRPr lang="ru-RU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2000" dirty="0">
                <a:solidFill>
                  <a:srgbClr val="A31515"/>
                </a:solidFill>
                <a:latin typeface="Consolas" panose="020B0609020204030204" pitchFamily="49" charset="0"/>
              </a:rPr>
              <a:t>        </a:t>
            </a:r>
            <a:r>
              <a:rPr lang="en-US" sz="20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2000" dirty="0" err="1">
                <a:solidFill>
                  <a:srgbClr val="A31515"/>
                </a:solidFill>
                <a:latin typeface="Consolas" panose="020B0609020204030204" pitchFamily="49" charset="0"/>
              </a:rPr>
              <a:t>ActiveMutation</a:t>
            </a:r>
            <a:r>
              <a:rPr lang="en-US" sz="20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)!=</a:t>
            </a:r>
            <a:r>
              <a:rPr lang="en-US" sz="20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ru-RU" sz="2000" dirty="0">
                <a:solidFill>
                  <a:srgbClr val="A31515"/>
                </a:solidFill>
                <a:latin typeface="Consolas" panose="020B0609020204030204" pitchFamily="49" charset="0"/>
              </a:rPr>
              <a:t>2</a:t>
            </a:r>
            <a:r>
              <a:rPr lang="en-US" sz="20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lv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blender.Add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iceCream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lv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  var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blended =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blender.Blend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ru-RU" sz="20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Environment.GetEnvironmentVariable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endParaRPr lang="ru-RU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2000" dirty="0">
                <a:solidFill>
                  <a:srgbClr val="A31515"/>
                </a:solidFill>
                <a:latin typeface="Consolas" panose="020B0609020204030204" pitchFamily="49" charset="0"/>
              </a:rPr>
              <a:t>        </a:t>
            </a:r>
            <a:r>
              <a:rPr lang="en-US" sz="20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2000" dirty="0" err="1">
                <a:solidFill>
                  <a:srgbClr val="A31515"/>
                </a:solidFill>
                <a:latin typeface="Consolas" panose="020B0609020204030204" pitchFamily="49" charset="0"/>
              </a:rPr>
              <a:t>ActiveMutation</a:t>
            </a:r>
            <a:r>
              <a:rPr lang="en-US" sz="20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)!=</a:t>
            </a:r>
            <a:r>
              <a:rPr lang="en-US" sz="2000" dirty="0">
                <a:solidFill>
                  <a:srgbClr val="A31515"/>
                </a:solidFill>
                <a:latin typeface="Consolas" panose="020B0609020204030204" pitchFamily="49" charset="0"/>
              </a:rPr>
              <a:t>"3"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lv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ThrowIfAlcohol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(blended);</a:t>
            </a:r>
          </a:p>
          <a:p>
            <a:endParaRPr lang="en-US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5C0E530-E6D7-44FA-A521-4E980F2D7FD3}"/>
              </a:ext>
            </a:extLst>
          </p:cNvPr>
          <p:cNvSpPr/>
          <p:nvPr/>
        </p:nvSpPr>
        <p:spPr>
          <a:xfrm>
            <a:off x="6576391" y="2695832"/>
            <a:ext cx="5440017" cy="1148287"/>
          </a:xfrm>
          <a:prstGeom prst="round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CC92293-D584-45D4-856B-C95965ABDAA0}"/>
              </a:ext>
            </a:extLst>
          </p:cNvPr>
          <p:cNvSpPr/>
          <p:nvPr/>
        </p:nvSpPr>
        <p:spPr>
          <a:xfrm>
            <a:off x="6576390" y="3863997"/>
            <a:ext cx="5440017" cy="1148287"/>
          </a:xfrm>
          <a:prstGeom prst="round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8D70491-675C-44ED-B09C-F37A458A7BA1}"/>
              </a:ext>
            </a:extLst>
          </p:cNvPr>
          <p:cNvSpPr/>
          <p:nvPr/>
        </p:nvSpPr>
        <p:spPr>
          <a:xfrm>
            <a:off x="6576390" y="5319277"/>
            <a:ext cx="5440017" cy="1148287"/>
          </a:xfrm>
          <a:prstGeom prst="round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1" name="Content Placeholder 8">
            <a:extLst>
              <a:ext uri="{FF2B5EF4-FFF2-40B4-BE49-F238E27FC236}">
                <a16:creationId xmlns:a16="http://schemas.microsoft.com/office/drawing/2014/main" id="{594349ED-5224-4EC2-B718-A8434F852A53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1885723771"/>
              </p:ext>
            </p:extLst>
          </p:nvPr>
        </p:nvGraphicFramePr>
        <p:xfrm>
          <a:off x="476250" y="1439863"/>
          <a:ext cx="5314950" cy="45291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52328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5902033F-6298-4F86-A56E-486AA2BA2E5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CCB2F660-B6D8-4F76-A19E-E8EE3E6BFDA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1" grpId="0" uiExpand="1">
        <p:bldSub>
          <a:bldDgm/>
        </p:bldSub>
      </p:bldGraphic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29D2BF-A137-4694-89D6-6487288AB7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мутировать</a:t>
            </a:r>
            <a:r>
              <a:rPr lang="en-US" dirty="0"/>
              <a:t>?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C64DA918-B462-4D7D-87AE-6737759721E4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2886892776"/>
              </p:ext>
            </p:extLst>
          </p:nvPr>
        </p:nvGraphicFramePr>
        <p:xfrm>
          <a:off x="476249" y="1897063"/>
          <a:ext cx="11599793" cy="40719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33DBEA5-2A31-4DB2-B656-355C9D5B9D4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/>
              <a:t>Blender.Add</a:t>
            </a:r>
            <a:r>
              <a:rPr lang="en-US" dirty="0"/>
              <a:t>(milk);</a:t>
            </a:r>
          </a:p>
        </p:txBody>
      </p:sp>
      <p:sp>
        <p:nvSpPr>
          <p:cNvPr id="7" name="Молния 7">
            <a:extLst>
              <a:ext uri="{FF2B5EF4-FFF2-40B4-BE49-F238E27FC236}">
                <a16:creationId xmlns:a16="http://schemas.microsoft.com/office/drawing/2014/main" id="{0C17E13C-ECC4-4164-B177-C10444616EDA}"/>
              </a:ext>
            </a:extLst>
          </p:cNvPr>
          <p:cNvSpPr/>
          <p:nvPr/>
        </p:nvSpPr>
        <p:spPr>
          <a:xfrm>
            <a:off x="1175660" y="2504074"/>
            <a:ext cx="1113064" cy="1164771"/>
          </a:xfrm>
          <a:prstGeom prst="lightningBol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Multiplication Sign 8">
            <a:extLst>
              <a:ext uri="{FF2B5EF4-FFF2-40B4-BE49-F238E27FC236}">
                <a16:creationId xmlns:a16="http://schemas.microsoft.com/office/drawing/2014/main" id="{91310FDC-E4A6-46AB-A38F-081221C9EAE2}"/>
              </a:ext>
            </a:extLst>
          </p:cNvPr>
          <p:cNvSpPr/>
          <p:nvPr/>
        </p:nvSpPr>
        <p:spPr>
          <a:xfrm>
            <a:off x="2475406" y="769626"/>
            <a:ext cx="9413954" cy="6326809"/>
          </a:xfrm>
          <a:prstGeom prst="mathMultiply">
            <a:avLst>
              <a:gd name="adj1" fmla="val 10557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210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29D2BF-A137-4694-89D6-6487288AB7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мутировать</a:t>
            </a:r>
            <a:r>
              <a:rPr lang="en-US" dirty="0"/>
              <a:t>?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C64DA918-B462-4D7D-87AE-6737759721E4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675248725"/>
              </p:ext>
            </p:extLst>
          </p:nvPr>
        </p:nvGraphicFramePr>
        <p:xfrm>
          <a:off x="476250" y="1897063"/>
          <a:ext cx="3648490" cy="40719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33DBEA5-2A31-4DB2-B656-355C9D5B9D4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40177664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E889AD10-199C-4637-B11D-006534FCEE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Театр Качества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BA312393-B6A5-4ED2-A6F9-DBCCE495121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ru-RU" dirty="0"/>
              <a:t>Нам не нужна регрессия, ведь все хорошо протестировано</a:t>
            </a:r>
          </a:p>
          <a:p>
            <a:r>
              <a:rPr lang="ru-RU" dirty="0"/>
              <a:t>Можно спокойно использовать </a:t>
            </a:r>
            <a:r>
              <a:rPr lang="en-US" dirty="0"/>
              <a:t>Continuous Delivery, </a:t>
            </a:r>
            <a:r>
              <a:rPr lang="ru-RU" dirty="0"/>
              <a:t>мы ничего не сломаем</a:t>
            </a:r>
          </a:p>
          <a:p>
            <a:r>
              <a:rPr lang="ru-RU" dirty="0"/>
              <a:t>Наш код никогда не станет </a:t>
            </a:r>
            <a:r>
              <a:rPr lang="en-US" dirty="0"/>
              <a:t>legacy, </a:t>
            </a:r>
            <a:r>
              <a:rPr lang="ru-RU" dirty="0"/>
              <a:t>ведь он понятен и предсказуем</a:t>
            </a: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BA283E28-2F3F-4A6D-9278-1749868C015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dirty="0"/>
              <a:t>Нам кажется</a:t>
            </a:r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5AD44BBB-4AD5-41AB-A631-76CD312CAD21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ru-RU" dirty="0"/>
              <a:t>Тесты могут вообще ничего не тестировать</a:t>
            </a:r>
          </a:p>
          <a:p>
            <a:r>
              <a:rPr lang="ru-RU" dirty="0"/>
              <a:t>Самые больные и неожиданные случаи, скорее всего, даже и не думали обкладывать тестами</a:t>
            </a:r>
          </a:p>
          <a:p>
            <a:r>
              <a:rPr lang="ru-RU" dirty="0"/>
              <a:t>Сам код в тестах может быть еще каким </a:t>
            </a:r>
            <a:r>
              <a:rPr lang="en-US" dirty="0"/>
              <a:t>legacy</a:t>
            </a:r>
            <a:endParaRPr lang="ru-RU" dirty="0"/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94B5F0EB-A888-4C2D-8472-66C0B3DD1FA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На самом деле</a:t>
            </a:r>
          </a:p>
        </p:txBody>
      </p:sp>
    </p:spTree>
    <p:extLst>
      <p:ext uri="{BB962C8B-B14F-4D97-AF65-F5344CB8AC3E}">
        <p14:creationId xmlns:p14="http://schemas.microsoft.com/office/powerpoint/2010/main" val="863641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7" grpId="0" build="p"/>
      <p:bldP spid="8" grpId="0" build="p"/>
      <p:bldP spid="9" grpId="0" build="p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799AA12-D8E1-4B33-81F7-DCB892F204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Запустим мутационное тестирование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6FFC43F-ADD3-4438-847E-EDC82E0FE61B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1261388" y="2108771"/>
            <a:ext cx="9669224" cy="3191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83128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799AA12-D8E1-4B33-81F7-DCB892F204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Запустим мутационное тестирование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C52BF53-160C-4E1B-A609-50A8FBC09EA2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1361414" y="2089718"/>
            <a:ext cx="9469171" cy="3229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93096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6645688-DAF2-48FC-B1B1-0A6ACA9A7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Заключение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AB6CF06-3FA7-47DF-AA93-1460B8A723F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solidFill>
            <a:srgbClr val="E2E99A">
              <a:alpha val="69804"/>
            </a:srgbClr>
          </a:solidFill>
        </p:spPr>
        <p:txBody>
          <a:bodyPr/>
          <a:lstStyle/>
          <a:p>
            <a:pPr marL="0">
              <a:spcBef>
                <a:spcPts val="600"/>
              </a:spcBef>
              <a:spcAft>
                <a:spcPts val="0"/>
              </a:spcAft>
            </a:pPr>
            <a:r>
              <a:rPr lang="en-US" b="1" dirty="0"/>
              <a:t>Code Review</a:t>
            </a:r>
          </a:p>
          <a:p>
            <a:pPr marL="609585" lvl="2">
              <a:spcBef>
                <a:spcPts val="600"/>
              </a:spcBef>
            </a:pPr>
            <a:r>
              <a:rPr lang="ru-RU" dirty="0"/>
              <a:t>Не избегайте </a:t>
            </a:r>
            <a:r>
              <a:rPr lang="ru-RU" dirty="0" err="1"/>
              <a:t>ревьюить</a:t>
            </a:r>
            <a:r>
              <a:rPr lang="ru-RU" dirty="0"/>
              <a:t> тесты</a:t>
            </a:r>
          </a:p>
          <a:p>
            <a:pPr marL="609585" lvl="2">
              <a:spcBef>
                <a:spcPts val="600"/>
              </a:spcBef>
            </a:pPr>
            <a:r>
              <a:rPr lang="ru-RU" dirty="0"/>
              <a:t>Не все </a:t>
            </a:r>
            <a:r>
              <a:rPr lang="en-US" dirty="0"/>
              <a:t>code smells </a:t>
            </a:r>
            <a:r>
              <a:rPr lang="ru-RU" dirty="0"/>
              <a:t>одинаково вредны</a:t>
            </a:r>
          </a:p>
          <a:p>
            <a:pPr marL="0">
              <a:spcBef>
                <a:spcPts val="600"/>
              </a:spcBef>
              <a:spcAft>
                <a:spcPts val="0"/>
              </a:spcAft>
            </a:pPr>
            <a:r>
              <a:rPr lang="en-US" b="1" dirty="0"/>
              <a:t>Analyzers</a:t>
            </a:r>
          </a:p>
          <a:p>
            <a:pPr marL="609585" lvl="2">
              <a:spcBef>
                <a:spcPts val="600"/>
              </a:spcBef>
            </a:pPr>
            <a:r>
              <a:rPr lang="ru-RU" dirty="0"/>
              <a:t>Используйте анализаторы-компаньоны</a:t>
            </a:r>
          </a:p>
          <a:p>
            <a:pPr marL="609585" lvl="2">
              <a:spcBef>
                <a:spcPts val="600"/>
              </a:spcBef>
            </a:pPr>
            <a:r>
              <a:rPr lang="en-US" dirty="0"/>
              <a:t>Zero Warnings</a:t>
            </a:r>
            <a:endParaRPr lang="ru-RU" dirty="0"/>
          </a:p>
          <a:p>
            <a:pPr marL="0">
              <a:spcBef>
                <a:spcPts val="600"/>
              </a:spcBef>
              <a:spcAft>
                <a:spcPts val="0"/>
              </a:spcAft>
            </a:pPr>
            <a:r>
              <a:rPr lang="en-US" b="1" dirty="0"/>
              <a:t>Code Coverage</a:t>
            </a:r>
          </a:p>
          <a:p>
            <a:pPr marL="609585" lvl="2">
              <a:spcBef>
                <a:spcPts val="600"/>
              </a:spcBef>
            </a:pPr>
            <a:r>
              <a:rPr lang="ru-RU" dirty="0"/>
              <a:t>Много полезной информации</a:t>
            </a:r>
          </a:p>
          <a:p>
            <a:pPr marL="609585" lvl="2">
              <a:spcBef>
                <a:spcPts val="600"/>
              </a:spcBef>
            </a:pPr>
            <a:r>
              <a:rPr lang="ru-RU" dirty="0"/>
              <a:t>Не является серебряной пулей</a:t>
            </a:r>
          </a:p>
          <a:p>
            <a:pPr marL="0">
              <a:spcBef>
                <a:spcPts val="600"/>
              </a:spcBef>
              <a:spcAft>
                <a:spcPts val="0"/>
              </a:spcAft>
            </a:pPr>
            <a:r>
              <a:rPr lang="en-US" b="1" dirty="0"/>
              <a:t>Mutation Testing</a:t>
            </a:r>
          </a:p>
          <a:p>
            <a:pPr marL="609585" lvl="2">
              <a:spcBef>
                <a:spcPts val="600"/>
              </a:spcBef>
            </a:pPr>
            <a:r>
              <a:rPr lang="ru-RU" dirty="0"/>
              <a:t>Помогает отловить самые вредные ошибки</a:t>
            </a:r>
          </a:p>
          <a:p>
            <a:pPr marL="609585" lvl="2">
              <a:spcBef>
                <a:spcPts val="600"/>
              </a:spcBef>
            </a:pPr>
            <a:r>
              <a:rPr lang="ru-RU" dirty="0"/>
              <a:t>Много </a:t>
            </a:r>
            <a:r>
              <a:rPr lang="en-US" dirty="0"/>
              <a:t>false positive </a:t>
            </a:r>
            <a:r>
              <a:rPr lang="ru-RU" dirty="0"/>
              <a:t>ошибок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9109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ECAED58-105D-4B85-875B-7F6B4E4FF3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Ресурсы</a:t>
            </a:r>
            <a:endParaRPr lang="en-US" dirty="0"/>
          </a:p>
        </p:txBody>
      </p:sp>
      <p:pic>
        <p:nvPicPr>
          <p:cNvPr id="2050" name="Picture 2" descr="Preview of your QR Code">
            <a:extLst>
              <a:ext uri="{FF2B5EF4-FFF2-40B4-BE49-F238E27FC236}">
                <a16:creationId xmlns:a16="http://schemas.microsoft.com/office/drawing/2014/main" id="{CBADAD4A-9C1C-4457-A9FE-AA1A61E494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486" y="2536326"/>
            <a:ext cx="3855844" cy="3855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37B4666-78F9-4AB4-8984-4E48E201D36E}"/>
              </a:ext>
            </a:extLst>
          </p:cNvPr>
          <p:cNvSpPr/>
          <p:nvPr/>
        </p:nvSpPr>
        <p:spPr>
          <a:xfrm>
            <a:off x="480486" y="1083556"/>
            <a:ext cx="4694829" cy="14527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1219170">
              <a:lnSpc>
                <a:spcPts val="2133"/>
              </a:lnSpc>
              <a:spcBef>
                <a:spcPts val="352"/>
              </a:spcBef>
              <a:spcAft>
                <a:spcPts val="400"/>
              </a:spcAft>
            </a:pPr>
            <a:r>
              <a:rPr lang="ru-RU" sz="2400" dirty="0">
                <a:solidFill>
                  <a:srgbClr val="222222"/>
                </a:solidFill>
                <a:latin typeface="Calibri Light"/>
              </a:rPr>
              <a:t>Николай Молчанов «Мутационное тестирование в .NET» </a:t>
            </a:r>
            <a:r>
              <a:rPr lang="en-US" sz="2400" dirty="0">
                <a:solidFill>
                  <a:srgbClr val="0070C0"/>
                </a:solidFill>
                <a:latin typeface="Calibri Ligh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https://youtu.be/5gCvcUcctuU?list=PLbxr_aGL4q3QtZZnews5g0w23SHN-OJwn</a:t>
            </a:r>
            <a:endParaRPr lang="ru-RU" sz="2400" dirty="0">
              <a:solidFill>
                <a:srgbClr val="0070C0"/>
              </a:solidFill>
              <a:latin typeface="Calibri Light"/>
            </a:endParaRPr>
          </a:p>
        </p:txBody>
      </p:sp>
      <p:pic>
        <p:nvPicPr>
          <p:cNvPr id="2052" name="Picture 4" descr="Preview of your QR Code">
            <a:extLst>
              <a:ext uri="{FF2B5EF4-FFF2-40B4-BE49-F238E27FC236}">
                <a16:creationId xmlns:a16="http://schemas.microsoft.com/office/drawing/2014/main" id="{E318A047-D408-4B1B-839B-81831B34B1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6684" y="2536325"/>
            <a:ext cx="3855845" cy="3855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129643B-F76F-4F64-9A93-6347E7DE95B0}"/>
              </a:ext>
            </a:extLst>
          </p:cNvPr>
          <p:cNvSpPr/>
          <p:nvPr/>
        </p:nvSpPr>
        <p:spPr>
          <a:xfrm>
            <a:off x="7016684" y="1083556"/>
            <a:ext cx="4694829" cy="14527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1219170">
              <a:lnSpc>
                <a:spcPts val="2133"/>
              </a:lnSpc>
              <a:spcBef>
                <a:spcPts val="352"/>
              </a:spcBef>
              <a:spcAft>
                <a:spcPts val="400"/>
              </a:spcAft>
            </a:pPr>
            <a:r>
              <a:rPr lang="en-US" sz="2400" dirty="0">
                <a:solidFill>
                  <a:srgbClr val="222222"/>
                </a:solidFill>
                <a:latin typeface="Calibri Light"/>
              </a:rPr>
              <a:t>Mutation Testing in .NET: An Experiment</a:t>
            </a:r>
            <a:r>
              <a:rPr lang="ru-RU" sz="2400" dirty="0">
                <a:solidFill>
                  <a:srgbClr val="222222"/>
                </a:solidFill>
                <a:latin typeface="Calibri Light"/>
              </a:rPr>
              <a:t> </a:t>
            </a:r>
            <a:r>
              <a:rPr lang="en-US" sz="2400" dirty="0">
                <a:solidFill>
                  <a:srgbClr val="0070C0"/>
                </a:solidFill>
                <a:latin typeface="Calibri Light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https://medium.com/comparethemarket/mutation-testing-in-net-an-experiment-afc0d8ef9a44</a:t>
            </a:r>
            <a:endParaRPr lang="ru-RU" sz="2400" dirty="0">
              <a:solidFill>
                <a:srgbClr val="0070C0"/>
              </a:solidFill>
              <a:latin typeface="Calibri Ligh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83761AC-5CD7-42D2-A802-7D71EB06F6BC}"/>
              </a:ext>
            </a:extLst>
          </p:cNvPr>
          <p:cNvSpPr txBox="1"/>
          <p:nvPr/>
        </p:nvSpPr>
        <p:spPr>
          <a:xfrm rot="995155">
            <a:off x="4068988" y="419546"/>
            <a:ext cx="3088412" cy="102155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ru-RU" sz="5400" b="1" dirty="0"/>
              <a:t>Спасибо!</a:t>
            </a:r>
            <a:endParaRPr lang="en-US" sz="5400" b="1" dirty="0"/>
          </a:p>
        </p:txBody>
      </p:sp>
    </p:spTree>
    <p:extLst>
      <p:ext uri="{BB962C8B-B14F-4D97-AF65-F5344CB8AC3E}">
        <p14:creationId xmlns:p14="http://schemas.microsoft.com/office/powerpoint/2010/main" val="3439011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theme/theme1.xml><?xml version="1.0" encoding="utf-8"?>
<a:theme xmlns:a="http://schemas.openxmlformats.org/drawingml/2006/main" name="Covers">
  <a:themeElements>
    <a:clrScheme name="Custom 6">
      <a:dk1>
        <a:srgbClr val="222222"/>
      </a:dk1>
      <a:lt1>
        <a:srgbClr val="FFFFFF"/>
      </a:lt1>
      <a:dk2>
        <a:srgbClr val="464547"/>
      </a:dk2>
      <a:lt2>
        <a:srgbClr val="CCCCCC"/>
      </a:lt2>
      <a:accent1>
        <a:srgbClr val="464547"/>
      </a:accent1>
      <a:accent2>
        <a:srgbClr val="76CDD8"/>
      </a:accent2>
      <a:accent3>
        <a:srgbClr val="008ACF"/>
      </a:accent3>
      <a:accent4>
        <a:srgbClr val="CEDB56"/>
      </a:accent4>
      <a:accent5>
        <a:srgbClr val="39C2D7"/>
      </a:accent5>
      <a:accent6>
        <a:srgbClr val="D35D47"/>
      </a:accent6>
      <a:hlink>
        <a:srgbClr val="76CDD8"/>
      </a:hlink>
      <a:folHlink>
        <a:srgbClr val="76CDD8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AM PPTX Template" id="{07F0FB55-CFFA-47CA-99A0-A77E3213ACA6}" vid="{740A320D-646C-4C12-89B1-0B127236B0F7}"/>
    </a:ext>
  </a:extLst>
</a:theme>
</file>

<file path=ppt/theme/theme2.xml><?xml version="1.0" encoding="utf-8"?>
<a:theme xmlns:a="http://schemas.openxmlformats.org/drawingml/2006/main" name="General">
  <a:themeElements>
    <a:clrScheme name="Custom 7">
      <a:dk1>
        <a:srgbClr val="222222"/>
      </a:dk1>
      <a:lt1>
        <a:srgbClr val="FFFFFF"/>
      </a:lt1>
      <a:dk2>
        <a:srgbClr val="464547"/>
      </a:dk2>
      <a:lt2>
        <a:srgbClr val="CCCCCC"/>
      </a:lt2>
      <a:accent1>
        <a:srgbClr val="222222"/>
      </a:accent1>
      <a:accent2>
        <a:srgbClr val="76CDD8"/>
      </a:accent2>
      <a:accent3>
        <a:srgbClr val="008ACF"/>
      </a:accent3>
      <a:accent4>
        <a:srgbClr val="CEDB56"/>
      </a:accent4>
      <a:accent5>
        <a:srgbClr val="39C2D7"/>
      </a:accent5>
      <a:accent6>
        <a:srgbClr val="D35D47"/>
      </a:accent6>
      <a:hlink>
        <a:srgbClr val="76CDD8"/>
      </a:hlink>
      <a:folHlink>
        <a:srgbClr val="76CDD8"/>
      </a:folHlink>
    </a:clrScheme>
    <a:fontScheme name="Custom 3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AM PPTX Template" id="{07F0FB55-CFFA-47CA-99A0-A77E3213ACA6}" vid="{5C4EAAF8-284D-4A65-B20F-C47DE8AC2658}"/>
    </a:ext>
  </a:extLst>
</a:theme>
</file>

<file path=ppt/theme/theme3.xml><?xml version="1.0" encoding="utf-8"?>
<a:theme xmlns:a="http://schemas.openxmlformats.org/drawingml/2006/main" name="Breakers">
  <a:themeElements>
    <a:clrScheme name="Custom 2">
      <a:dk1>
        <a:srgbClr val="222222"/>
      </a:dk1>
      <a:lt1>
        <a:srgbClr val="232223"/>
      </a:lt1>
      <a:dk2>
        <a:srgbClr val="464547"/>
      </a:dk2>
      <a:lt2>
        <a:srgbClr val="CCCCCC"/>
      </a:lt2>
      <a:accent1>
        <a:srgbClr val="222222"/>
      </a:accent1>
      <a:accent2>
        <a:srgbClr val="76CDD8"/>
      </a:accent2>
      <a:accent3>
        <a:srgbClr val="008ACF"/>
      </a:accent3>
      <a:accent4>
        <a:srgbClr val="CEDB56"/>
      </a:accent4>
      <a:accent5>
        <a:srgbClr val="39C2D7"/>
      </a:accent5>
      <a:accent6>
        <a:srgbClr val="464547"/>
      </a:accent6>
      <a:hlink>
        <a:srgbClr val="76CDD8"/>
      </a:hlink>
      <a:folHlink>
        <a:srgbClr val="76CDD8"/>
      </a:folHlink>
    </a:clrScheme>
    <a:fontScheme name="EPAM September 2017 - PPT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AM PPTX Template" id="{07F0FB55-CFFA-47CA-99A0-A77E3213ACA6}" vid="{67367244-F583-44E6-8F01-4BEACD686630}"/>
    </a:ext>
  </a:extLst>
</a:theme>
</file>

<file path=ppt/theme/theme4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ITsubbotnik_template</Template>
  <TotalTime>913</TotalTime>
  <Words>3415</Words>
  <Application>Microsoft Office PowerPoint</Application>
  <PresentationFormat>Widescreen</PresentationFormat>
  <Paragraphs>874</Paragraphs>
  <Slides>93</Slides>
  <Notes>35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93</vt:i4>
      </vt:variant>
    </vt:vector>
  </HeadingPairs>
  <TitlesOfParts>
    <vt:vector size="100" baseType="lpstr">
      <vt:lpstr>Arial</vt:lpstr>
      <vt:lpstr>Calibri</vt:lpstr>
      <vt:lpstr>Calibri Light</vt:lpstr>
      <vt:lpstr>Consolas</vt:lpstr>
      <vt:lpstr>Covers</vt:lpstr>
      <vt:lpstr>General</vt:lpstr>
      <vt:lpstr>Breakers</vt:lpstr>
      <vt:lpstr>Тестирование тестов</vt:lpstr>
      <vt:lpstr>PowerPoint Presentation</vt:lpstr>
      <vt:lpstr>Подкаст Dotnet &amp; More</vt:lpstr>
      <vt:lpstr>Подкаст Dotnet &amp; More</vt:lpstr>
      <vt:lpstr>Любите ли вы летать на самолете?</vt:lpstr>
      <vt:lpstr>ТЕАТР безопасности</vt:lpstr>
      <vt:lpstr>Театр КАЧЕСТВА</vt:lpstr>
      <vt:lpstr>Театр КАЧЕСТВА</vt:lpstr>
      <vt:lpstr>Театр Качества</vt:lpstr>
      <vt:lpstr>Плохие тесты</vt:lpstr>
      <vt:lpstr>Плохие тесты</vt:lpstr>
      <vt:lpstr>План</vt:lpstr>
      <vt:lpstr>Non-Alcoholic  Cocktail app</vt:lpstr>
      <vt:lpstr>План</vt:lpstr>
      <vt:lpstr>PowerPoint Presentation</vt:lpstr>
      <vt:lpstr>Как проводится Code Review?</vt:lpstr>
      <vt:lpstr>Как проводится Code Review?</vt:lpstr>
      <vt:lpstr>Как проводится Code Review?</vt:lpstr>
      <vt:lpstr>Как проводится Code Review?</vt:lpstr>
      <vt:lpstr>Code review</vt:lpstr>
      <vt:lpstr>Специфика проекта: convention</vt:lpstr>
      <vt:lpstr>Code Review check list</vt:lpstr>
      <vt:lpstr>Code Smells</vt:lpstr>
      <vt:lpstr>MULtiple assert</vt:lpstr>
      <vt:lpstr>Принцип 5 почему</vt:lpstr>
      <vt:lpstr>MULtiple assert</vt:lpstr>
      <vt:lpstr>MULtiple assert</vt:lpstr>
      <vt:lpstr>Code Review check list</vt:lpstr>
      <vt:lpstr>Личный опыт у каждого свой</vt:lpstr>
      <vt:lpstr>Code Review check list</vt:lpstr>
      <vt:lpstr>План</vt:lpstr>
      <vt:lpstr>Analyzers</vt:lpstr>
      <vt:lpstr>xunit1011</vt:lpstr>
      <vt:lpstr>А что если у меня и так  куча Warnings в приложении?</vt:lpstr>
      <vt:lpstr>Повышаем Severity </vt:lpstr>
      <vt:lpstr>План</vt:lpstr>
      <vt:lpstr>Code Coverage</vt:lpstr>
      <vt:lpstr>Tools</vt:lpstr>
      <vt:lpstr>Tools</vt:lpstr>
      <vt:lpstr>sequence points</vt:lpstr>
      <vt:lpstr>Opencover.xml</vt:lpstr>
      <vt:lpstr>sequence points</vt:lpstr>
      <vt:lpstr>sequence points</vt:lpstr>
      <vt:lpstr>Green/Yellow/Red</vt:lpstr>
      <vt:lpstr>Green/Yellow/Red</vt:lpstr>
      <vt:lpstr>Green/Yellow/Red</vt:lpstr>
      <vt:lpstr>Green/Yellow/Red</vt:lpstr>
      <vt:lpstr>Coverage types</vt:lpstr>
      <vt:lpstr>Class vs Method coverage</vt:lpstr>
      <vt:lpstr>Class vs Method coverage</vt:lpstr>
      <vt:lpstr>BRANCHes vs lines coverage</vt:lpstr>
      <vt:lpstr>BRANCHes vs lines coverage</vt:lpstr>
      <vt:lpstr>Проблемы</vt:lpstr>
      <vt:lpstr>План</vt:lpstr>
      <vt:lpstr>Mutation testing</vt:lpstr>
      <vt:lpstr>Мутационное тестирование это…</vt:lpstr>
      <vt:lpstr>Мутационное тестирование это…</vt:lpstr>
      <vt:lpstr>github.com/stryker-mutator/stryker-net</vt:lpstr>
      <vt:lpstr>Мутаторы</vt:lpstr>
      <vt:lpstr>Мутаторы</vt:lpstr>
      <vt:lpstr>Мутаторы</vt:lpstr>
      <vt:lpstr>Мутаторы</vt:lpstr>
      <vt:lpstr>Мутаторы</vt:lpstr>
      <vt:lpstr>Мутаторы</vt:lpstr>
      <vt:lpstr>Мутаторы</vt:lpstr>
      <vt:lpstr>Мутаторы</vt:lpstr>
      <vt:lpstr>Мутаторы</vt:lpstr>
      <vt:lpstr>Мутаторы</vt:lpstr>
      <vt:lpstr>Мутаторы</vt:lpstr>
      <vt:lpstr>Проблемы</vt:lpstr>
      <vt:lpstr>Решение Проблем</vt:lpstr>
      <vt:lpstr>На практике</vt:lpstr>
      <vt:lpstr>На практике</vt:lpstr>
      <vt:lpstr>Как это применять?</vt:lpstr>
      <vt:lpstr>String Mutation</vt:lpstr>
      <vt:lpstr>Как это применять?</vt:lpstr>
      <vt:lpstr>Как оно работает?</vt:lpstr>
      <vt:lpstr>Mix milkshake</vt:lpstr>
      <vt:lpstr>Mix milkshake</vt:lpstr>
      <vt:lpstr>Запустим мутационное тестирование</vt:lpstr>
      <vt:lpstr>Как будем мутировать</vt:lpstr>
      <vt:lpstr>Как stryker может работать?</vt:lpstr>
      <vt:lpstr>Как stryker на самом деле работает</vt:lpstr>
      <vt:lpstr>Как stryker на самом деле работает</vt:lpstr>
      <vt:lpstr>Как stryker на самом деле работает</vt:lpstr>
      <vt:lpstr>Как stryker на самом деле работает</vt:lpstr>
      <vt:lpstr>Как stryker на самом деле работает</vt:lpstr>
      <vt:lpstr>Как мутировать?</vt:lpstr>
      <vt:lpstr>Как мутировать?</vt:lpstr>
      <vt:lpstr>Запустим мутационное тестирование</vt:lpstr>
      <vt:lpstr>Запустим мутационное тестирование</vt:lpstr>
      <vt:lpstr>Заключение</vt:lpstr>
      <vt:lpstr>Ресурсы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Aleksandr Kugushev</dc:creator>
  <cp:lastModifiedBy>Aleksandr Kugushev</cp:lastModifiedBy>
  <cp:revision>337</cp:revision>
  <dcterms:created xsi:type="dcterms:W3CDTF">2019-04-01T20:00:23Z</dcterms:created>
  <dcterms:modified xsi:type="dcterms:W3CDTF">2019-04-19T16:31:21Z</dcterms:modified>
</cp:coreProperties>
</file>